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8" r:id="rId4"/>
    <p:sldId id="263" r:id="rId5"/>
    <p:sldId id="269" r:id="rId6"/>
    <p:sldId id="276" r:id="rId7"/>
    <p:sldId id="277" r:id="rId8"/>
    <p:sldId id="264" r:id="rId9"/>
    <p:sldId id="270" r:id="rId10"/>
    <p:sldId id="275" r:id="rId11"/>
    <p:sldId id="282" r:id="rId12"/>
    <p:sldId id="265" r:id="rId13"/>
    <p:sldId id="271" r:id="rId14"/>
    <p:sldId id="278" r:id="rId15"/>
    <p:sldId id="279" r:id="rId16"/>
    <p:sldId id="280" r:id="rId17"/>
    <p:sldId id="281" r:id="rId18"/>
    <p:sldId id="266" r:id="rId19"/>
    <p:sldId id="272" r:id="rId20"/>
    <p:sldId id="267"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E0A1D9-89FA-4E2F-AE3A-A0D6882527FB}" v="3399" dt="2025-12-13T06:30:52.006"/>
    <p1510:client id="{A2745BAB-BB15-404C-B45A-4E0658DD0DB0}" v="1" dt="2025-12-13T05:18:57.8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son B Middaugh" userId="ab2031f6-a97c-4f00-8d16-9fa6582cf1d4" providerId="ADAL" clId="{4FA345A5-249F-4F4B-9A37-A4444CA869C5}"/>
    <pc:docChg chg="modSld">
      <pc:chgData name="Carson B Middaugh" userId="ab2031f6-a97c-4f00-8d16-9fa6582cf1d4" providerId="ADAL" clId="{4FA345A5-249F-4F4B-9A37-A4444CA869C5}" dt="2025-12-08T02:44:28.793" v="7" actId="14100"/>
      <pc:docMkLst>
        <pc:docMk/>
      </pc:docMkLst>
      <pc:sldChg chg="addSp delSp modSp mod">
        <pc:chgData name="Carson B Middaugh" userId="ab2031f6-a97c-4f00-8d16-9fa6582cf1d4" providerId="ADAL" clId="{4FA345A5-249F-4F4B-9A37-A4444CA869C5}" dt="2025-12-08T02:35:10.891" v="4" actId="14100"/>
        <pc:sldMkLst>
          <pc:docMk/>
          <pc:sldMk cId="3019118993" sldId="270"/>
        </pc:sldMkLst>
        <pc:picChg chg="add mod ord">
          <ac:chgData name="Carson B Middaugh" userId="ab2031f6-a97c-4f00-8d16-9fa6582cf1d4" providerId="ADAL" clId="{4FA345A5-249F-4F4B-9A37-A4444CA869C5}" dt="2025-12-08T02:35:10.891" v="4" actId="14100"/>
          <ac:picMkLst>
            <pc:docMk/>
            <pc:sldMk cId="3019118993" sldId="270"/>
            <ac:picMk id="4" creationId="{48836AC0-9862-B390-82B6-C279F4A2E8A2}"/>
          </ac:picMkLst>
        </pc:picChg>
      </pc:sldChg>
      <pc:sldChg chg="addSp delSp modSp mod">
        <pc:chgData name="Carson B Middaugh" userId="ab2031f6-a97c-4f00-8d16-9fa6582cf1d4" providerId="ADAL" clId="{4FA345A5-249F-4F4B-9A37-A4444CA869C5}" dt="2025-12-08T02:44:28.793" v="7" actId="14100"/>
        <pc:sldMkLst>
          <pc:docMk/>
          <pc:sldMk cId="1100315914" sldId="275"/>
        </pc:sldMkLst>
        <pc:picChg chg="add mod ord">
          <ac:chgData name="Carson B Middaugh" userId="ab2031f6-a97c-4f00-8d16-9fa6582cf1d4" providerId="ADAL" clId="{4FA345A5-249F-4F4B-9A37-A4444CA869C5}" dt="2025-12-08T02:44:28.793" v="7" actId="14100"/>
          <ac:picMkLst>
            <pc:docMk/>
            <pc:sldMk cId="1100315914" sldId="275"/>
            <ac:picMk id="4" creationId="{94A8334C-8532-C51F-7C8F-F13E07FD4B5F}"/>
          </ac:picMkLst>
        </pc:picChg>
      </pc:sldChg>
    </pc:docChg>
  </pc:docChgLst>
  <pc:docChgLst>
    <pc:chgData name="Carson B Middaugh" userId="S::cbmiddaugh@csuchico.edu::ab2031f6-a97c-4f00-8d16-9fa6582cf1d4" providerId="AD" clId="Web-{213221BC-766D-1993-A725-7BD6DDE1B414}"/>
    <pc:docChg chg="addSld delSld modSld">
      <pc:chgData name="Carson B Middaugh" userId="S::cbmiddaugh@csuchico.edu::ab2031f6-a97c-4f00-8d16-9fa6582cf1d4" providerId="AD" clId="Web-{213221BC-766D-1993-A725-7BD6DDE1B414}" dt="2025-12-08T05:02:32.080" v="1086" actId="1076"/>
      <pc:docMkLst>
        <pc:docMk/>
      </pc:docMkLst>
      <pc:sldChg chg="addSp delSp modSp">
        <pc:chgData name="Carson B Middaugh" userId="S::cbmiddaugh@csuchico.edu::ab2031f6-a97c-4f00-8d16-9fa6582cf1d4" providerId="AD" clId="Web-{213221BC-766D-1993-A725-7BD6DDE1B414}" dt="2025-12-08T03:25:54.805" v="774" actId="20577"/>
        <pc:sldMkLst>
          <pc:docMk/>
          <pc:sldMk cId="3019118993" sldId="270"/>
        </pc:sldMkLst>
        <pc:spChg chg="mod">
          <ac:chgData name="Carson B Middaugh" userId="S::cbmiddaugh@csuchico.edu::ab2031f6-a97c-4f00-8d16-9fa6582cf1d4" providerId="AD" clId="Web-{213221BC-766D-1993-A725-7BD6DDE1B414}" dt="2025-12-08T02:59:30.179" v="533" actId="20577"/>
          <ac:spMkLst>
            <pc:docMk/>
            <pc:sldMk cId="3019118993" sldId="270"/>
            <ac:spMk id="2" creationId="{7114BF61-B245-1AAC-0F56-0AC425D335A4}"/>
          </ac:spMkLst>
        </pc:spChg>
        <pc:spChg chg="add mod">
          <ac:chgData name="Carson B Middaugh" userId="S::cbmiddaugh@csuchico.edu::ab2031f6-a97c-4f00-8d16-9fa6582cf1d4" providerId="AD" clId="Web-{213221BC-766D-1993-A725-7BD6DDE1B414}" dt="2025-12-08T03:25:54.805" v="774" actId="20577"/>
          <ac:spMkLst>
            <pc:docMk/>
            <pc:sldMk cId="3019118993" sldId="270"/>
            <ac:spMk id="5" creationId="{B8BD2F1B-CD36-A368-938F-68E1541ABF5E}"/>
          </ac:spMkLst>
        </pc:spChg>
      </pc:sldChg>
      <pc:sldChg chg="addSp modSp">
        <pc:chgData name="Carson B Middaugh" userId="S::cbmiddaugh@csuchico.edu::ab2031f6-a97c-4f00-8d16-9fa6582cf1d4" providerId="AD" clId="Web-{213221BC-766D-1993-A725-7BD6DDE1B414}" dt="2025-12-08T04:58:36.217" v="1078" actId="1076"/>
        <pc:sldMkLst>
          <pc:docMk/>
          <pc:sldMk cId="1353042077" sldId="272"/>
        </pc:sldMkLst>
        <pc:spChg chg="mod">
          <ac:chgData name="Carson B Middaugh" userId="S::cbmiddaugh@csuchico.edu::ab2031f6-a97c-4f00-8d16-9fa6582cf1d4" providerId="AD" clId="Web-{213221BC-766D-1993-A725-7BD6DDE1B414}" dt="2025-12-08T04:56:29.635" v="1006" actId="1076"/>
          <ac:spMkLst>
            <pc:docMk/>
            <pc:sldMk cId="1353042077" sldId="272"/>
            <ac:spMk id="7" creationId="{B7100150-B110-6BA7-62D6-62FBE9356367}"/>
          </ac:spMkLst>
        </pc:spChg>
        <pc:spChg chg="add mod">
          <ac:chgData name="Carson B Middaugh" userId="S::cbmiddaugh@csuchico.edu::ab2031f6-a97c-4f00-8d16-9fa6582cf1d4" providerId="AD" clId="Web-{213221BC-766D-1993-A725-7BD6DDE1B414}" dt="2025-12-08T04:57:31.715" v="1074" actId="1076"/>
          <ac:spMkLst>
            <pc:docMk/>
            <pc:sldMk cId="1353042077" sldId="272"/>
            <ac:spMk id="9" creationId="{F86D711E-651A-C912-250A-ABF1D9155032}"/>
          </ac:spMkLst>
        </pc:spChg>
        <pc:spChg chg="mod">
          <ac:chgData name="Carson B Middaugh" userId="S::cbmiddaugh@csuchico.edu::ab2031f6-a97c-4f00-8d16-9fa6582cf1d4" providerId="AD" clId="Web-{213221BC-766D-1993-A725-7BD6DDE1B414}" dt="2025-12-08T04:58:36.217" v="1078" actId="1076"/>
          <ac:spMkLst>
            <pc:docMk/>
            <pc:sldMk cId="1353042077" sldId="272"/>
            <ac:spMk id="11" creationId="{BFCA4FBF-970F-33D1-BF21-3FFAE46F0C89}"/>
          </ac:spMkLst>
        </pc:spChg>
        <pc:picChg chg="mod">
          <ac:chgData name="Carson B Middaugh" userId="S::cbmiddaugh@csuchico.edu::ab2031f6-a97c-4f00-8d16-9fa6582cf1d4" providerId="AD" clId="Web-{213221BC-766D-1993-A725-7BD6DDE1B414}" dt="2025-12-08T04:58:27.607" v="1077" actId="1076"/>
          <ac:picMkLst>
            <pc:docMk/>
            <pc:sldMk cId="1353042077" sldId="272"/>
            <ac:picMk id="5" creationId="{FDE89F25-A7F7-54C2-D844-DD773753A63D}"/>
          </ac:picMkLst>
        </pc:picChg>
        <pc:picChg chg="mod">
          <ac:chgData name="Carson B Middaugh" userId="S::cbmiddaugh@csuchico.edu::ab2031f6-a97c-4f00-8d16-9fa6582cf1d4" providerId="AD" clId="Web-{213221BC-766D-1993-A725-7BD6DDE1B414}" dt="2025-12-08T04:56:21.213" v="1005" actId="1076"/>
          <ac:picMkLst>
            <pc:docMk/>
            <pc:sldMk cId="1353042077" sldId="272"/>
            <ac:picMk id="3074" creationId="{B0E4D966-4594-2000-6C66-E8EB9A2F114F}"/>
          </ac:picMkLst>
        </pc:picChg>
      </pc:sldChg>
      <pc:sldChg chg="addSp modSp">
        <pc:chgData name="Carson B Middaugh" userId="S::cbmiddaugh@csuchico.edu::ab2031f6-a97c-4f00-8d16-9fa6582cf1d4" providerId="AD" clId="Web-{213221BC-766D-1993-A725-7BD6DDE1B414}" dt="2025-12-08T03:24:44.221" v="756" actId="1076"/>
        <pc:sldMkLst>
          <pc:docMk/>
          <pc:sldMk cId="1100315914" sldId="275"/>
        </pc:sldMkLst>
        <pc:spChg chg="mod">
          <ac:chgData name="Carson B Middaugh" userId="S::cbmiddaugh@csuchico.edu::ab2031f6-a97c-4f00-8d16-9fa6582cf1d4" providerId="AD" clId="Web-{213221BC-766D-1993-A725-7BD6DDE1B414}" dt="2025-12-08T02:58:51.474" v="512" actId="20577"/>
          <ac:spMkLst>
            <pc:docMk/>
            <pc:sldMk cId="1100315914" sldId="275"/>
            <ac:spMk id="2" creationId="{99BB814E-A33A-D64F-F1E6-9DF529C661CB}"/>
          </ac:spMkLst>
        </pc:spChg>
        <pc:spChg chg="add mod">
          <ac:chgData name="Carson B Middaugh" userId="S::cbmiddaugh@csuchico.edu::ab2031f6-a97c-4f00-8d16-9fa6582cf1d4" providerId="AD" clId="Web-{213221BC-766D-1993-A725-7BD6DDE1B414}" dt="2025-12-08T03:24:44.221" v="756" actId="1076"/>
          <ac:spMkLst>
            <pc:docMk/>
            <pc:sldMk cId="1100315914" sldId="275"/>
            <ac:spMk id="3" creationId="{EB32F58A-5F08-72DD-61F1-E0B3E9BF24A3}"/>
          </ac:spMkLst>
        </pc:spChg>
      </pc:sldChg>
      <pc:sldChg chg="addSp delSp modSp">
        <pc:chgData name="Carson B Middaugh" userId="S::cbmiddaugh@csuchico.edu::ab2031f6-a97c-4f00-8d16-9fa6582cf1d4" providerId="AD" clId="Web-{213221BC-766D-1993-A725-7BD6DDE1B414}" dt="2025-12-08T03:46:14.056" v="850" actId="14100"/>
        <pc:sldMkLst>
          <pc:docMk/>
          <pc:sldMk cId="483280156" sldId="278"/>
        </pc:sldMkLst>
        <pc:picChg chg="add mod">
          <ac:chgData name="Carson B Middaugh" userId="S::cbmiddaugh@csuchico.edu::ab2031f6-a97c-4f00-8d16-9fa6582cf1d4" providerId="AD" clId="Web-{213221BC-766D-1993-A725-7BD6DDE1B414}" dt="2025-12-08T03:46:14.056" v="850" actId="14100"/>
          <ac:picMkLst>
            <pc:docMk/>
            <pc:sldMk cId="483280156" sldId="278"/>
            <ac:picMk id="5" creationId="{C2B95475-564F-070E-CCE9-C7F122B558E4}"/>
          </ac:picMkLst>
        </pc:picChg>
        <pc:picChg chg="add mod">
          <ac:chgData name="Carson B Middaugh" userId="S::cbmiddaugh@csuchico.edu::ab2031f6-a97c-4f00-8d16-9fa6582cf1d4" providerId="AD" clId="Web-{213221BC-766D-1993-A725-7BD6DDE1B414}" dt="2025-12-08T03:44:20.127" v="841" actId="1076"/>
          <ac:picMkLst>
            <pc:docMk/>
            <pc:sldMk cId="483280156" sldId="278"/>
            <ac:picMk id="6" creationId="{A9EB0933-58A4-3892-80EB-C37C22D83CDA}"/>
          </ac:picMkLst>
        </pc:picChg>
        <pc:picChg chg="add mod modCrop">
          <ac:chgData name="Carson B Middaugh" userId="S::cbmiddaugh@csuchico.edu::ab2031f6-a97c-4f00-8d16-9fa6582cf1d4" providerId="AD" clId="Web-{213221BC-766D-1993-A725-7BD6DDE1B414}" dt="2025-12-08T03:46:01.243" v="849" actId="14100"/>
          <ac:picMkLst>
            <pc:docMk/>
            <pc:sldMk cId="483280156" sldId="278"/>
            <ac:picMk id="9" creationId="{786C69C4-5F79-5A59-FA4D-6261C71A8C8E}"/>
          </ac:picMkLst>
        </pc:picChg>
      </pc:sldChg>
      <pc:sldChg chg="addSp delSp modSp">
        <pc:chgData name="Carson B Middaugh" userId="S::cbmiddaugh@csuchico.edu::ab2031f6-a97c-4f00-8d16-9fa6582cf1d4" providerId="AD" clId="Web-{213221BC-766D-1993-A725-7BD6DDE1B414}" dt="2025-12-08T03:35:26.317" v="827" actId="1076"/>
        <pc:sldMkLst>
          <pc:docMk/>
          <pc:sldMk cId="2770651841" sldId="279"/>
        </pc:sldMkLst>
        <pc:picChg chg="add mod ord">
          <ac:chgData name="Carson B Middaugh" userId="S::cbmiddaugh@csuchico.edu::ab2031f6-a97c-4f00-8d16-9fa6582cf1d4" providerId="AD" clId="Web-{213221BC-766D-1993-A725-7BD6DDE1B414}" dt="2025-12-08T03:33:57.033" v="812" actId="1076"/>
          <ac:picMkLst>
            <pc:docMk/>
            <pc:sldMk cId="2770651841" sldId="279"/>
            <ac:picMk id="4" creationId="{F76FC887-9D8A-77BF-E1EA-362AE0FAE59E}"/>
          </ac:picMkLst>
        </pc:picChg>
        <pc:picChg chg="add mod modCrop">
          <ac:chgData name="Carson B Middaugh" userId="S::cbmiddaugh@csuchico.edu::ab2031f6-a97c-4f00-8d16-9fa6582cf1d4" providerId="AD" clId="Web-{213221BC-766D-1993-A725-7BD6DDE1B414}" dt="2025-12-08T03:35:26.317" v="827" actId="1076"/>
          <ac:picMkLst>
            <pc:docMk/>
            <pc:sldMk cId="2770651841" sldId="279"/>
            <ac:picMk id="7" creationId="{D872248C-93D9-C8BE-317F-3C3D5E334E95}"/>
          </ac:picMkLst>
        </pc:picChg>
        <pc:picChg chg="add mod ord">
          <ac:chgData name="Carson B Middaugh" userId="S::cbmiddaugh@csuchico.edu::ab2031f6-a97c-4f00-8d16-9fa6582cf1d4" providerId="AD" clId="Web-{213221BC-766D-1993-A725-7BD6DDE1B414}" dt="2025-12-08T03:34:02.565" v="813" actId="1076"/>
          <ac:picMkLst>
            <pc:docMk/>
            <pc:sldMk cId="2770651841" sldId="279"/>
            <ac:picMk id="8" creationId="{870542E5-E302-6AB3-4F37-4B17FB7AB6A4}"/>
          </ac:picMkLst>
        </pc:picChg>
      </pc:sldChg>
      <pc:sldChg chg="addSp delSp modSp mod setBg">
        <pc:chgData name="Carson B Middaugh" userId="S::cbmiddaugh@csuchico.edu::ab2031f6-a97c-4f00-8d16-9fa6582cf1d4" providerId="AD" clId="Web-{213221BC-766D-1993-A725-7BD6DDE1B414}" dt="2025-12-08T03:47:16.747" v="852"/>
        <pc:sldMkLst>
          <pc:docMk/>
          <pc:sldMk cId="4242389970" sldId="280"/>
        </pc:sldMkLst>
        <pc:spChg chg="mod">
          <ac:chgData name="Carson B Middaugh" userId="S::cbmiddaugh@csuchico.edu::ab2031f6-a97c-4f00-8d16-9fa6582cf1d4" providerId="AD" clId="Web-{213221BC-766D-1993-A725-7BD6DDE1B414}" dt="2025-12-08T03:47:16.747" v="852"/>
          <ac:spMkLst>
            <pc:docMk/>
            <pc:sldMk cId="4242389970" sldId="280"/>
            <ac:spMk id="2" creationId="{35BD7E95-8768-7326-F5FB-24C7C2858407}"/>
          </ac:spMkLst>
        </pc:spChg>
      </pc:sldChg>
      <pc:sldChg chg="addSp delSp modSp new">
        <pc:chgData name="Carson B Middaugh" userId="S::cbmiddaugh@csuchico.edu::ab2031f6-a97c-4f00-8d16-9fa6582cf1d4" providerId="AD" clId="Web-{213221BC-766D-1993-A725-7BD6DDE1B414}" dt="2025-12-08T05:02:32.080" v="1086" actId="1076"/>
        <pc:sldMkLst>
          <pc:docMk/>
          <pc:sldMk cId="4005254450" sldId="282"/>
        </pc:sldMkLst>
        <pc:spChg chg="mod">
          <ac:chgData name="Carson B Middaugh" userId="S::cbmiddaugh@csuchico.edu::ab2031f6-a97c-4f00-8d16-9fa6582cf1d4" providerId="AD" clId="Web-{213221BC-766D-1993-A725-7BD6DDE1B414}" dt="2025-12-08T03:51:41.100" v="964" actId="20577"/>
          <ac:spMkLst>
            <pc:docMk/>
            <pc:sldMk cId="4005254450" sldId="282"/>
            <ac:spMk id="2" creationId="{B8DD851A-464B-ECA5-9330-3D0640C1485B}"/>
          </ac:spMkLst>
        </pc:spChg>
        <pc:spChg chg="add mod">
          <ac:chgData name="Carson B Middaugh" userId="S::cbmiddaugh@csuchico.edu::ab2031f6-a97c-4f00-8d16-9fa6582cf1d4" providerId="AD" clId="Web-{213221BC-766D-1993-A725-7BD6DDE1B414}" dt="2025-12-08T03:51:18.115" v="958" actId="20577"/>
          <ac:spMkLst>
            <pc:docMk/>
            <pc:sldMk cId="4005254450" sldId="282"/>
            <ac:spMk id="6" creationId="{0AA48A94-1100-569C-6AA0-84292F44551F}"/>
          </ac:spMkLst>
        </pc:spChg>
        <pc:picChg chg="add mod">
          <ac:chgData name="Carson B Middaugh" userId="S::cbmiddaugh@csuchico.edu::ab2031f6-a97c-4f00-8d16-9fa6582cf1d4" providerId="AD" clId="Web-{213221BC-766D-1993-A725-7BD6DDE1B414}" dt="2025-12-08T05:02:31.986" v="1081" actId="1076"/>
          <ac:picMkLst>
            <pc:docMk/>
            <pc:sldMk cId="4005254450" sldId="282"/>
            <ac:picMk id="4" creationId="{4ED73420-4018-31D7-7F9C-11410A72F539}"/>
          </ac:picMkLst>
        </pc:picChg>
        <pc:picChg chg="add mod">
          <ac:chgData name="Carson B Middaugh" userId="S::cbmiddaugh@csuchico.edu::ab2031f6-a97c-4f00-8d16-9fa6582cf1d4" providerId="AD" clId="Web-{213221BC-766D-1993-A725-7BD6DDE1B414}" dt="2025-12-08T05:02:32.017" v="1082" actId="1076"/>
          <ac:picMkLst>
            <pc:docMk/>
            <pc:sldMk cId="4005254450" sldId="282"/>
            <ac:picMk id="7" creationId="{D9166215-06E6-88FD-EDD5-9EFD6EBB7D7E}"/>
          </ac:picMkLst>
        </pc:picChg>
        <pc:picChg chg="add mod">
          <ac:chgData name="Carson B Middaugh" userId="S::cbmiddaugh@csuchico.edu::ab2031f6-a97c-4f00-8d16-9fa6582cf1d4" providerId="AD" clId="Web-{213221BC-766D-1993-A725-7BD6DDE1B414}" dt="2025-12-08T05:02:32.017" v="1083" actId="1076"/>
          <ac:picMkLst>
            <pc:docMk/>
            <pc:sldMk cId="4005254450" sldId="282"/>
            <ac:picMk id="9" creationId="{3A3BC0DD-B18C-5FBD-4E04-1E3F1519677A}"/>
          </ac:picMkLst>
        </pc:picChg>
        <pc:picChg chg="add mod">
          <ac:chgData name="Carson B Middaugh" userId="S::cbmiddaugh@csuchico.edu::ab2031f6-a97c-4f00-8d16-9fa6582cf1d4" providerId="AD" clId="Web-{213221BC-766D-1993-A725-7BD6DDE1B414}" dt="2025-12-08T05:02:32.033" v="1084" actId="1076"/>
          <ac:picMkLst>
            <pc:docMk/>
            <pc:sldMk cId="4005254450" sldId="282"/>
            <ac:picMk id="10" creationId="{421289E9-8A7B-F7DC-8948-EC6047CA6DC9}"/>
          </ac:picMkLst>
        </pc:picChg>
        <pc:picChg chg="add mod">
          <ac:chgData name="Carson B Middaugh" userId="S::cbmiddaugh@csuchico.edu::ab2031f6-a97c-4f00-8d16-9fa6582cf1d4" providerId="AD" clId="Web-{213221BC-766D-1993-A725-7BD6DDE1B414}" dt="2025-12-08T05:02:32.064" v="1085" actId="1076"/>
          <ac:picMkLst>
            <pc:docMk/>
            <pc:sldMk cId="4005254450" sldId="282"/>
            <ac:picMk id="11" creationId="{BD26798A-AD21-5A13-6D8B-6C6BEFCFDB17}"/>
          </ac:picMkLst>
        </pc:picChg>
        <pc:picChg chg="add mod">
          <ac:chgData name="Carson B Middaugh" userId="S::cbmiddaugh@csuchico.edu::ab2031f6-a97c-4f00-8d16-9fa6582cf1d4" providerId="AD" clId="Web-{213221BC-766D-1993-A725-7BD6DDE1B414}" dt="2025-12-08T05:02:32.080" v="1086" actId="1076"/>
          <ac:picMkLst>
            <pc:docMk/>
            <pc:sldMk cId="4005254450" sldId="282"/>
            <ac:picMk id="12" creationId="{DD795DFF-1B59-9BEE-5E25-2C0CCA61AEB9}"/>
          </ac:picMkLst>
        </pc:picChg>
      </pc:sldChg>
    </pc:docChg>
  </pc:docChgLst>
  <pc:docChgLst>
    <pc:chgData name="Carson B Middaugh" userId="ab2031f6-a97c-4f00-8d16-9fa6582cf1d4" providerId="ADAL" clId="{FE4C963F-8987-47BF-AC32-08B7DA9A2CD9}"/>
    <pc:docChg chg="undo custSel modSld">
      <pc:chgData name="Carson B Middaugh" userId="ab2031f6-a97c-4f00-8d16-9fa6582cf1d4" providerId="ADAL" clId="{FE4C963F-8987-47BF-AC32-08B7DA9A2CD9}" dt="2025-12-08T04:53:33.016" v="2" actId="931"/>
      <pc:docMkLst>
        <pc:docMk/>
      </pc:docMkLst>
      <pc:sldChg chg="addSp delSp modSp mod">
        <pc:chgData name="Carson B Middaugh" userId="ab2031f6-a97c-4f00-8d16-9fa6582cf1d4" providerId="ADAL" clId="{FE4C963F-8987-47BF-AC32-08B7DA9A2CD9}" dt="2025-12-08T04:53:33.016" v="2" actId="931"/>
        <pc:sldMkLst>
          <pc:docMk/>
          <pc:sldMk cId="1353042077" sldId="272"/>
        </pc:sldMkLst>
        <pc:picChg chg="add mod ord">
          <ac:chgData name="Carson B Middaugh" userId="ab2031f6-a97c-4f00-8d16-9fa6582cf1d4" providerId="ADAL" clId="{FE4C963F-8987-47BF-AC32-08B7DA9A2CD9}" dt="2025-12-08T04:53:33.016" v="2" actId="931"/>
          <ac:picMkLst>
            <pc:docMk/>
            <pc:sldMk cId="1353042077" sldId="272"/>
            <ac:picMk id="5" creationId="{FDE89F25-A7F7-54C2-D844-DD773753A63D}"/>
          </ac:picMkLst>
        </pc:picChg>
        <pc:picChg chg="add">
          <ac:chgData name="Carson B Middaugh" userId="ab2031f6-a97c-4f00-8d16-9fa6582cf1d4" providerId="ADAL" clId="{FE4C963F-8987-47BF-AC32-08B7DA9A2CD9}" dt="2025-12-08T04:53:33.016" v="2" actId="931"/>
          <ac:picMkLst>
            <pc:docMk/>
            <pc:sldMk cId="1353042077" sldId="272"/>
            <ac:picMk id="6" creationId="{B094A19C-A0A4-CE70-FBD7-39A1932A0F8A}"/>
          </ac:picMkLst>
        </pc:picChg>
      </pc:sldChg>
    </pc:docChg>
  </pc:docChgLst>
  <pc:docChgLst>
    <pc:chgData name="Adrian Moreno Talavera" userId="df2d1fa3-1109-4897-b86a-13ef1183aa76" providerId="ADAL" clId="{9D07E40B-1660-47C1-81A6-A8546E12953F}"/>
    <pc:docChg chg="undo custSel addSld delSld modSld sldOrd">
      <pc:chgData name="Adrian Moreno Talavera" userId="df2d1fa3-1109-4897-b86a-13ef1183aa76" providerId="ADAL" clId="{9D07E40B-1660-47C1-81A6-A8546E12953F}" dt="2025-12-13T06:30:52.006" v="4286" actId="1076"/>
      <pc:docMkLst>
        <pc:docMk/>
      </pc:docMkLst>
      <pc:sldChg chg="modSp mod">
        <pc:chgData name="Adrian Moreno Talavera" userId="df2d1fa3-1109-4897-b86a-13ef1183aa76" providerId="ADAL" clId="{9D07E40B-1660-47C1-81A6-A8546E12953F}" dt="2025-12-08T01:37:11.992" v="350" actId="20577"/>
        <pc:sldMkLst>
          <pc:docMk/>
          <pc:sldMk cId="2207345420" sldId="256"/>
        </pc:sldMkLst>
        <pc:spChg chg="mod">
          <ac:chgData name="Adrian Moreno Talavera" userId="df2d1fa3-1109-4897-b86a-13ef1183aa76" providerId="ADAL" clId="{9D07E40B-1660-47C1-81A6-A8546E12953F}" dt="2025-12-08T01:36:51.041" v="314" actId="20577"/>
          <ac:spMkLst>
            <pc:docMk/>
            <pc:sldMk cId="2207345420" sldId="256"/>
            <ac:spMk id="2" creationId="{619D3C4C-4B88-9935-369A-DD329545B71C}"/>
          </ac:spMkLst>
        </pc:spChg>
        <pc:spChg chg="mod">
          <ac:chgData name="Adrian Moreno Talavera" userId="df2d1fa3-1109-4897-b86a-13ef1183aa76" providerId="ADAL" clId="{9D07E40B-1660-47C1-81A6-A8546E12953F}" dt="2025-12-08T01:37:11.992" v="350" actId="20577"/>
          <ac:spMkLst>
            <pc:docMk/>
            <pc:sldMk cId="2207345420" sldId="256"/>
            <ac:spMk id="3" creationId="{BCC0FAAF-6B24-2077-9F5D-D19C1AC2143E}"/>
          </ac:spMkLst>
        </pc:spChg>
      </pc:sldChg>
      <pc:sldChg chg="modSp add mod">
        <pc:chgData name="Adrian Moreno Talavera" userId="df2d1fa3-1109-4897-b86a-13ef1183aa76" providerId="ADAL" clId="{9D07E40B-1660-47C1-81A6-A8546E12953F}" dt="2025-12-08T01:19:52.643" v="156" actId="20577"/>
        <pc:sldMkLst>
          <pc:docMk/>
          <pc:sldMk cId="59092297" sldId="262"/>
        </pc:sldMkLst>
        <pc:spChg chg="mod">
          <ac:chgData name="Adrian Moreno Talavera" userId="df2d1fa3-1109-4897-b86a-13ef1183aa76" providerId="ADAL" clId="{9D07E40B-1660-47C1-81A6-A8546E12953F}" dt="2025-12-08T01:19:52.643" v="156" actId="20577"/>
          <ac:spMkLst>
            <pc:docMk/>
            <pc:sldMk cId="59092297" sldId="262"/>
            <ac:spMk id="2" creationId="{CB7E12D5-C654-6B18-1649-7F1B6B8043B2}"/>
          </ac:spMkLst>
        </pc:spChg>
        <pc:spChg chg="mod">
          <ac:chgData name="Adrian Moreno Talavera" userId="df2d1fa3-1109-4897-b86a-13ef1183aa76" providerId="ADAL" clId="{9D07E40B-1660-47C1-81A6-A8546E12953F}" dt="2025-12-08T01:19:43.479" v="143" actId="20577"/>
          <ac:spMkLst>
            <pc:docMk/>
            <pc:sldMk cId="59092297" sldId="262"/>
            <ac:spMk id="3" creationId="{0B5B68E7-DFAE-25CB-EE6D-D05FC820BE7C}"/>
          </ac:spMkLst>
        </pc:spChg>
      </pc:sldChg>
      <pc:sldChg chg="modSp add mod">
        <pc:chgData name="Adrian Moreno Talavera" userId="df2d1fa3-1109-4897-b86a-13ef1183aa76" providerId="ADAL" clId="{9D07E40B-1660-47C1-81A6-A8546E12953F}" dt="2025-12-08T01:20:11.549" v="192" actId="20577"/>
        <pc:sldMkLst>
          <pc:docMk/>
          <pc:sldMk cId="343918339" sldId="263"/>
        </pc:sldMkLst>
        <pc:spChg chg="mod">
          <ac:chgData name="Adrian Moreno Talavera" userId="df2d1fa3-1109-4897-b86a-13ef1183aa76" providerId="ADAL" clId="{9D07E40B-1660-47C1-81A6-A8546E12953F}" dt="2025-12-08T01:20:11.549" v="192" actId="20577"/>
          <ac:spMkLst>
            <pc:docMk/>
            <pc:sldMk cId="343918339" sldId="263"/>
            <ac:spMk id="2" creationId="{0E8D568E-18F7-1E7A-D618-566038FBB81D}"/>
          </ac:spMkLst>
        </pc:spChg>
      </pc:sldChg>
      <pc:sldChg chg="modSp add mod">
        <pc:chgData name="Adrian Moreno Talavera" userId="df2d1fa3-1109-4897-b86a-13ef1183aa76" providerId="ADAL" clId="{9D07E40B-1660-47C1-81A6-A8546E12953F}" dt="2025-12-08T01:20:24.807" v="219" actId="20577"/>
        <pc:sldMkLst>
          <pc:docMk/>
          <pc:sldMk cId="648047045" sldId="264"/>
        </pc:sldMkLst>
        <pc:spChg chg="mod">
          <ac:chgData name="Adrian Moreno Talavera" userId="df2d1fa3-1109-4897-b86a-13ef1183aa76" providerId="ADAL" clId="{9D07E40B-1660-47C1-81A6-A8546E12953F}" dt="2025-12-08T01:20:24.807" v="219" actId="20577"/>
          <ac:spMkLst>
            <pc:docMk/>
            <pc:sldMk cId="648047045" sldId="264"/>
            <ac:spMk id="2" creationId="{B1417513-6138-38E5-1DB3-D0CAD9795106}"/>
          </ac:spMkLst>
        </pc:spChg>
      </pc:sldChg>
      <pc:sldChg chg="modSp add mod">
        <pc:chgData name="Adrian Moreno Talavera" userId="df2d1fa3-1109-4897-b86a-13ef1183aa76" providerId="ADAL" clId="{9D07E40B-1660-47C1-81A6-A8546E12953F}" dt="2025-12-08T01:20:35.755" v="248" actId="20577"/>
        <pc:sldMkLst>
          <pc:docMk/>
          <pc:sldMk cId="3146381166" sldId="265"/>
        </pc:sldMkLst>
        <pc:spChg chg="mod">
          <ac:chgData name="Adrian Moreno Talavera" userId="df2d1fa3-1109-4897-b86a-13ef1183aa76" providerId="ADAL" clId="{9D07E40B-1660-47C1-81A6-A8546E12953F}" dt="2025-12-08T01:20:35.755" v="248" actId="20577"/>
          <ac:spMkLst>
            <pc:docMk/>
            <pc:sldMk cId="3146381166" sldId="265"/>
            <ac:spMk id="2" creationId="{00811E3A-82B9-03D1-AD3D-9B3F04C44612}"/>
          </ac:spMkLst>
        </pc:spChg>
      </pc:sldChg>
      <pc:sldChg chg="modSp add mod">
        <pc:chgData name="Adrian Moreno Talavera" userId="df2d1fa3-1109-4897-b86a-13ef1183aa76" providerId="ADAL" clId="{9D07E40B-1660-47C1-81A6-A8546E12953F}" dt="2025-12-08T01:20:50.867" v="288" actId="20577"/>
        <pc:sldMkLst>
          <pc:docMk/>
          <pc:sldMk cId="3596251232" sldId="266"/>
        </pc:sldMkLst>
        <pc:spChg chg="mod">
          <ac:chgData name="Adrian Moreno Talavera" userId="df2d1fa3-1109-4897-b86a-13ef1183aa76" providerId="ADAL" clId="{9D07E40B-1660-47C1-81A6-A8546E12953F}" dt="2025-12-08T01:20:50.867" v="288" actId="20577"/>
          <ac:spMkLst>
            <pc:docMk/>
            <pc:sldMk cId="3596251232" sldId="266"/>
            <ac:spMk id="2" creationId="{DE9DD708-3176-8E03-E5A6-3A0ABBF92E8F}"/>
          </ac:spMkLst>
        </pc:spChg>
      </pc:sldChg>
      <pc:sldChg chg="modSp add mod">
        <pc:chgData name="Adrian Moreno Talavera" userId="df2d1fa3-1109-4897-b86a-13ef1183aa76" providerId="ADAL" clId="{9D07E40B-1660-47C1-81A6-A8546E12953F}" dt="2025-12-08T01:20:56.575" v="298" actId="20577"/>
        <pc:sldMkLst>
          <pc:docMk/>
          <pc:sldMk cId="2645392640" sldId="267"/>
        </pc:sldMkLst>
        <pc:spChg chg="mod">
          <ac:chgData name="Adrian Moreno Talavera" userId="df2d1fa3-1109-4897-b86a-13ef1183aa76" providerId="ADAL" clId="{9D07E40B-1660-47C1-81A6-A8546E12953F}" dt="2025-12-08T01:20:56.575" v="298" actId="20577"/>
          <ac:spMkLst>
            <pc:docMk/>
            <pc:sldMk cId="2645392640" sldId="267"/>
            <ac:spMk id="2" creationId="{B48DC69D-2CC8-6269-F70E-8C2DB367B483}"/>
          </ac:spMkLst>
        </pc:spChg>
      </pc:sldChg>
      <pc:sldChg chg="addSp modSp new mod">
        <pc:chgData name="Adrian Moreno Talavera" userId="df2d1fa3-1109-4897-b86a-13ef1183aa76" providerId="ADAL" clId="{9D07E40B-1660-47C1-81A6-A8546E12953F}" dt="2025-12-08T02:13:56.698" v="1227" actId="20577"/>
        <pc:sldMkLst>
          <pc:docMk/>
          <pc:sldMk cId="4122376512" sldId="268"/>
        </pc:sldMkLst>
        <pc:spChg chg="mod">
          <ac:chgData name="Adrian Moreno Talavera" userId="df2d1fa3-1109-4897-b86a-13ef1183aa76" providerId="ADAL" clId="{9D07E40B-1660-47C1-81A6-A8546E12953F}" dt="2025-12-08T01:56:49.685" v="374" actId="20577"/>
          <ac:spMkLst>
            <pc:docMk/>
            <pc:sldMk cId="4122376512" sldId="268"/>
            <ac:spMk id="2" creationId="{9BCF5146-C881-97B7-9C0F-7BE894689E61}"/>
          </ac:spMkLst>
        </pc:spChg>
        <pc:spChg chg="mod">
          <ac:chgData name="Adrian Moreno Talavera" userId="df2d1fa3-1109-4897-b86a-13ef1183aa76" providerId="ADAL" clId="{9D07E40B-1660-47C1-81A6-A8546E12953F}" dt="2025-12-08T02:13:56.698" v="1227" actId="20577"/>
          <ac:spMkLst>
            <pc:docMk/>
            <pc:sldMk cId="4122376512" sldId="268"/>
            <ac:spMk id="3" creationId="{B7708671-B656-A46C-CA90-57FC69014700}"/>
          </ac:spMkLst>
        </pc:spChg>
        <pc:spChg chg="add mod">
          <ac:chgData name="Adrian Moreno Talavera" userId="df2d1fa3-1109-4897-b86a-13ef1183aa76" providerId="ADAL" clId="{9D07E40B-1660-47C1-81A6-A8546E12953F}" dt="2025-12-08T02:02:40.053" v="782" actId="1076"/>
          <ac:spMkLst>
            <pc:docMk/>
            <pc:sldMk cId="4122376512" sldId="268"/>
            <ac:spMk id="5" creationId="{B9517887-55A3-2A73-9B8D-1C641350CE32}"/>
          </ac:spMkLst>
        </pc:spChg>
        <pc:graphicFrameChg chg="add mod modGraphic">
          <ac:chgData name="Adrian Moreno Talavera" userId="df2d1fa3-1109-4897-b86a-13ef1183aa76" providerId="ADAL" clId="{9D07E40B-1660-47C1-81A6-A8546E12953F}" dt="2025-12-08T02:07:10.967" v="942" actId="20577"/>
          <ac:graphicFrameMkLst>
            <pc:docMk/>
            <pc:sldMk cId="4122376512" sldId="268"/>
            <ac:graphicFrameMk id="4" creationId="{B30F01B3-2B8B-E126-B06C-7D328E9435F2}"/>
          </ac:graphicFrameMkLst>
        </pc:graphicFrameChg>
      </pc:sldChg>
      <pc:sldChg chg="addSp modSp new mod setBg">
        <pc:chgData name="Adrian Moreno Talavera" userId="df2d1fa3-1109-4897-b86a-13ef1183aa76" providerId="ADAL" clId="{9D07E40B-1660-47C1-81A6-A8546E12953F}" dt="2025-12-08T02:51:21.989" v="2178" actId="20577"/>
        <pc:sldMkLst>
          <pc:docMk/>
          <pc:sldMk cId="1487933648" sldId="269"/>
        </pc:sldMkLst>
        <pc:spChg chg="mod">
          <ac:chgData name="Adrian Moreno Talavera" userId="df2d1fa3-1109-4897-b86a-13ef1183aa76" providerId="ADAL" clId="{9D07E40B-1660-47C1-81A6-A8546E12953F}" dt="2025-12-08T02:44:16.248" v="1681" actId="26606"/>
          <ac:spMkLst>
            <pc:docMk/>
            <pc:sldMk cId="1487933648" sldId="269"/>
            <ac:spMk id="2" creationId="{67E8FA8E-ABF7-D5A1-ACFD-6EC8DF98B314}"/>
          </ac:spMkLst>
        </pc:spChg>
        <pc:spChg chg="mod">
          <ac:chgData name="Adrian Moreno Talavera" userId="df2d1fa3-1109-4897-b86a-13ef1183aa76" providerId="ADAL" clId="{9D07E40B-1660-47C1-81A6-A8546E12953F}" dt="2025-12-08T02:51:21.989" v="2178" actId="20577"/>
          <ac:spMkLst>
            <pc:docMk/>
            <pc:sldMk cId="1487933648" sldId="269"/>
            <ac:spMk id="3" creationId="{C6E32B7A-CBEF-63CC-F870-2D01E65B5589}"/>
          </ac:spMkLst>
        </pc:spChg>
        <pc:spChg chg="add">
          <ac:chgData name="Adrian Moreno Talavera" userId="df2d1fa3-1109-4897-b86a-13ef1183aa76" providerId="ADAL" clId="{9D07E40B-1660-47C1-81A6-A8546E12953F}" dt="2025-12-08T02:44:16.248" v="1681" actId="26606"/>
          <ac:spMkLst>
            <pc:docMk/>
            <pc:sldMk cId="1487933648" sldId="269"/>
            <ac:spMk id="2059" creationId="{53B475F8-50AE-46A0-9943-B2B63183D50C}"/>
          </ac:spMkLst>
        </pc:spChg>
        <pc:spChg chg="add">
          <ac:chgData name="Adrian Moreno Talavera" userId="df2d1fa3-1109-4897-b86a-13ef1183aa76" providerId="ADAL" clId="{9D07E40B-1660-47C1-81A6-A8546E12953F}" dt="2025-12-08T02:44:16.248" v="1681" actId="26606"/>
          <ac:spMkLst>
            <pc:docMk/>
            <pc:sldMk cId="1487933648" sldId="269"/>
            <ac:spMk id="2061" creationId="{75F6FDB4-2351-48C2-A863-2364A02343C0}"/>
          </ac:spMkLst>
        </pc:spChg>
        <pc:picChg chg="add mod">
          <ac:chgData name="Adrian Moreno Talavera" userId="df2d1fa3-1109-4897-b86a-13ef1183aa76" providerId="ADAL" clId="{9D07E40B-1660-47C1-81A6-A8546E12953F}" dt="2025-12-08T02:44:25.766" v="1683" actId="27614"/>
          <ac:picMkLst>
            <pc:docMk/>
            <pc:sldMk cId="1487933648" sldId="269"/>
            <ac:picMk id="2050" creationId="{3EAFD6B5-FCFF-7308-1CD2-3683B2BD74B4}"/>
          </ac:picMkLst>
        </pc:picChg>
        <pc:picChg chg="add mod">
          <ac:chgData name="Adrian Moreno Talavera" userId="df2d1fa3-1109-4897-b86a-13ef1183aa76" providerId="ADAL" clId="{9D07E40B-1660-47C1-81A6-A8546E12953F}" dt="2025-12-08T02:44:25.766" v="1682" actId="27614"/>
          <ac:picMkLst>
            <pc:docMk/>
            <pc:sldMk cId="1487933648" sldId="269"/>
            <ac:picMk id="2052" creationId="{F6C7DB78-56A9-3743-880B-626397B4AE14}"/>
          </ac:picMkLst>
        </pc:picChg>
        <pc:picChg chg="add mod ord">
          <ac:chgData name="Adrian Moreno Talavera" userId="df2d1fa3-1109-4897-b86a-13ef1183aa76" providerId="ADAL" clId="{9D07E40B-1660-47C1-81A6-A8546E12953F}" dt="2025-12-08T02:44:25.957" v="1684" actId="27614"/>
          <ac:picMkLst>
            <pc:docMk/>
            <pc:sldMk cId="1487933648" sldId="269"/>
            <ac:picMk id="2054" creationId="{8995865A-83D9-BD4A-8C3B-64290F3A27A4}"/>
          </ac:picMkLst>
        </pc:picChg>
      </pc:sldChg>
      <pc:sldChg chg="new">
        <pc:chgData name="Adrian Moreno Talavera" userId="df2d1fa3-1109-4897-b86a-13ef1183aa76" providerId="ADAL" clId="{9D07E40B-1660-47C1-81A6-A8546E12953F}" dt="2025-12-08T01:37:25.382" v="352" actId="680"/>
        <pc:sldMkLst>
          <pc:docMk/>
          <pc:sldMk cId="3019118993" sldId="270"/>
        </pc:sldMkLst>
      </pc:sldChg>
      <pc:sldChg chg="addSp delSp modSp new mod">
        <pc:chgData name="Adrian Moreno Talavera" userId="df2d1fa3-1109-4897-b86a-13ef1183aa76" providerId="ADAL" clId="{9D07E40B-1660-47C1-81A6-A8546E12953F}" dt="2025-12-13T06:30:52.006" v="4286" actId="1076"/>
        <pc:sldMkLst>
          <pc:docMk/>
          <pc:sldMk cId="1842497307" sldId="271"/>
        </pc:sldMkLst>
        <pc:spChg chg="mod">
          <ac:chgData name="Adrian Moreno Talavera" userId="df2d1fa3-1109-4897-b86a-13ef1183aa76" providerId="ADAL" clId="{9D07E40B-1660-47C1-81A6-A8546E12953F}" dt="2025-12-08T03:10:03.599" v="2891" actId="20577"/>
          <ac:spMkLst>
            <pc:docMk/>
            <pc:sldMk cId="1842497307" sldId="271"/>
            <ac:spMk id="2" creationId="{69A1E443-17D9-5FFB-66E2-FB457BD6B687}"/>
          </ac:spMkLst>
        </pc:spChg>
        <pc:picChg chg="add mod ord">
          <ac:chgData name="Adrian Moreno Talavera" userId="df2d1fa3-1109-4897-b86a-13ef1183aa76" providerId="ADAL" clId="{9D07E40B-1660-47C1-81A6-A8546E12953F}" dt="2025-12-13T05:59:55.025" v="4284" actId="1076"/>
          <ac:picMkLst>
            <pc:docMk/>
            <pc:sldMk cId="1842497307" sldId="271"/>
            <ac:picMk id="10" creationId="{2C397507-48C4-0662-30D0-0F28B0463C85}"/>
          </ac:picMkLst>
        </pc:picChg>
        <pc:picChg chg="add mod">
          <ac:chgData name="Adrian Moreno Talavera" userId="df2d1fa3-1109-4897-b86a-13ef1183aa76" providerId="ADAL" clId="{9D07E40B-1660-47C1-81A6-A8546E12953F}" dt="2025-12-13T06:30:52.006" v="4286" actId="1076"/>
          <ac:picMkLst>
            <pc:docMk/>
            <pc:sldMk cId="1842497307" sldId="271"/>
            <ac:picMk id="12" creationId="{1154B052-6E04-E292-01CC-B53B50266D2C}"/>
          </ac:picMkLst>
        </pc:picChg>
        <pc:picChg chg="add mod">
          <ac:chgData name="Adrian Moreno Talavera" userId="df2d1fa3-1109-4897-b86a-13ef1183aa76" providerId="ADAL" clId="{9D07E40B-1660-47C1-81A6-A8546E12953F}" dt="2025-12-08T03:40:52.178" v="3345" actId="14100"/>
          <ac:picMkLst>
            <pc:docMk/>
            <pc:sldMk cId="1842497307" sldId="271"/>
            <ac:picMk id="14" creationId="{37D5BEB3-68D6-DE74-B38F-8C0EA5A4D845}"/>
          </ac:picMkLst>
        </pc:picChg>
      </pc:sldChg>
      <pc:sldChg chg="addSp delSp modSp new mod ord">
        <pc:chgData name="Adrian Moreno Talavera" userId="df2d1fa3-1109-4897-b86a-13ef1183aa76" providerId="ADAL" clId="{9D07E40B-1660-47C1-81A6-A8546E12953F}" dt="2025-12-08T05:00:16.763" v="4282"/>
        <pc:sldMkLst>
          <pc:docMk/>
          <pc:sldMk cId="1353042077" sldId="272"/>
        </pc:sldMkLst>
        <pc:spChg chg="mod">
          <ac:chgData name="Adrian Moreno Talavera" userId="df2d1fa3-1109-4897-b86a-13ef1183aa76" providerId="ADAL" clId="{9D07E40B-1660-47C1-81A6-A8546E12953F}" dt="2025-12-08T04:58:59.092" v="4278" actId="20577"/>
          <ac:spMkLst>
            <pc:docMk/>
            <pc:sldMk cId="1353042077" sldId="272"/>
            <ac:spMk id="2" creationId="{782035AA-55ED-BCF7-6AD4-D8365D661BBB}"/>
          </ac:spMkLst>
        </pc:spChg>
        <pc:spChg chg="add mod">
          <ac:chgData name="Adrian Moreno Talavera" userId="df2d1fa3-1109-4897-b86a-13ef1183aa76" providerId="ADAL" clId="{9D07E40B-1660-47C1-81A6-A8546E12953F}" dt="2025-12-08T04:58:27.534" v="4244" actId="1076"/>
          <ac:spMkLst>
            <pc:docMk/>
            <pc:sldMk cId="1353042077" sldId="272"/>
            <ac:spMk id="7" creationId="{B7100150-B110-6BA7-62D6-62FBE9356367}"/>
          </ac:spMkLst>
        </pc:spChg>
        <pc:spChg chg="add mod">
          <ac:chgData name="Adrian Moreno Talavera" userId="df2d1fa3-1109-4897-b86a-13ef1183aa76" providerId="ADAL" clId="{9D07E40B-1660-47C1-81A6-A8546E12953F}" dt="2025-12-08T04:58:30.175" v="4245" actId="1076"/>
          <ac:spMkLst>
            <pc:docMk/>
            <pc:sldMk cId="1353042077" sldId="272"/>
            <ac:spMk id="8" creationId="{6DF323C6-FDF1-9539-F8AB-7FFAAAE20CEE}"/>
          </ac:spMkLst>
        </pc:spChg>
        <pc:spChg chg="mod">
          <ac:chgData name="Adrian Moreno Talavera" userId="df2d1fa3-1109-4897-b86a-13ef1183aa76" providerId="ADAL" clId="{9D07E40B-1660-47C1-81A6-A8546E12953F}" dt="2025-12-08T04:58:39.328" v="4246" actId="1076"/>
          <ac:spMkLst>
            <pc:docMk/>
            <pc:sldMk cId="1353042077" sldId="272"/>
            <ac:spMk id="9" creationId="{F86D711E-651A-C912-250A-ABF1D9155032}"/>
          </ac:spMkLst>
        </pc:spChg>
        <pc:spChg chg="add mod">
          <ac:chgData name="Adrian Moreno Talavera" userId="df2d1fa3-1109-4897-b86a-13ef1183aa76" providerId="ADAL" clId="{9D07E40B-1660-47C1-81A6-A8546E12953F}" dt="2025-12-08T04:58:08.102" v="4241" actId="1076"/>
          <ac:spMkLst>
            <pc:docMk/>
            <pc:sldMk cId="1353042077" sldId="272"/>
            <ac:spMk id="11" creationId="{BFCA4FBF-970F-33D1-BF21-3FFAE46F0C89}"/>
          </ac:spMkLst>
        </pc:spChg>
        <pc:picChg chg="mod">
          <ac:chgData name="Adrian Moreno Talavera" userId="df2d1fa3-1109-4897-b86a-13ef1183aa76" providerId="ADAL" clId="{9D07E40B-1660-47C1-81A6-A8546E12953F}" dt="2025-12-08T04:55:39.762" v="4125" actId="1076"/>
          <ac:picMkLst>
            <pc:docMk/>
            <pc:sldMk cId="1353042077" sldId="272"/>
            <ac:picMk id="5" creationId="{FDE89F25-A7F7-54C2-D844-DD773753A63D}"/>
          </ac:picMkLst>
        </pc:picChg>
        <pc:picChg chg="mod modCrop">
          <ac:chgData name="Adrian Moreno Talavera" userId="df2d1fa3-1109-4897-b86a-13ef1183aa76" providerId="ADAL" clId="{9D07E40B-1660-47C1-81A6-A8546E12953F}" dt="2025-12-08T04:58:22.815" v="4243" actId="1076"/>
          <ac:picMkLst>
            <pc:docMk/>
            <pc:sldMk cId="1353042077" sldId="272"/>
            <ac:picMk id="6" creationId="{B094A19C-A0A4-CE70-FBD7-39A1932A0F8A}"/>
          </ac:picMkLst>
        </pc:picChg>
        <pc:picChg chg="add mod">
          <ac:chgData name="Adrian Moreno Talavera" userId="df2d1fa3-1109-4897-b86a-13ef1183aa76" providerId="ADAL" clId="{9D07E40B-1660-47C1-81A6-A8546E12953F}" dt="2025-12-08T04:58:11.083" v="4242" actId="1076"/>
          <ac:picMkLst>
            <pc:docMk/>
            <pc:sldMk cId="1353042077" sldId="272"/>
            <ac:picMk id="3074" creationId="{B0E4D966-4594-2000-6C66-E8EB9A2F114F}"/>
          </ac:picMkLst>
        </pc:picChg>
        <pc:picChg chg="add mod">
          <ac:chgData name="Adrian Moreno Talavera" userId="df2d1fa3-1109-4897-b86a-13ef1183aa76" providerId="ADAL" clId="{9D07E40B-1660-47C1-81A6-A8546E12953F}" dt="2025-12-08T04:56:17.264" v="4135" actId="1076"/>
          <ac:picMkLst>
            <pc:docMk/>
            <pc:sldMk cId="1353042077" sldId="272"/>
            <ac:picMk id="3076" creationId="{4F055D50-EBD1-7985-CBF3-2C8257E691EC}"/>
          </ac:picMkLst>
        </pc:picChg>
      </pc:sldChg>
      <pc:sldChg chg="modSp new mod">
        <pc:chgData name="Adrian Moreno Talavera" userId="df2d1fa3-1109-4897-b86a-13ef1183aa76" providerId="ADAL" clId="{9D07E40B-1660-47C1-81A6-A8546E12953F}" dt="2025-12-08T04:01:22.271" v="4067" actId="20577"/>
        <pc:sldMkLst>
          <pc:docMk/>
          <pc:sldMk cId="3945721689" sldId="273"/>
        </pc:sldMkLst>
        <pc:spChg chg="mod">
          <ac:chgData name="Adrian Moreno Talavera" userId="df2d1fa3-1109-4897-b86a-13ef1183aa76" providerId="ADAL" clId="{9D07E40B-1660-47C1-81A6-A8546E12953F}" dt="2025-12-08T03:57:24.574" v="3405" actId="20577"/>
          <ac:spMkLst>
            <pc:docMk/>
            <pc:sldMk cId="3945721689" sldId="273"/>
            <ac:spMk id="2" creationId="{81B83005-5D1C-7D53-CB4D-3E6F579FCCB1}"/>
          </ac:spMkLst>
        </pc:spChg>
        <pc:spChg chg="mod">
          <ac:chgData name="Adrian Moreno Talavera" userId="df2d1fa3-1109-4897-b86a-13ef1183aa76" providerId="ADAL" clId="{9D07E40B-1660-47C1-81A6-A8546E12953F}" dt="2025-12-08T04:01:22.271" v="4067" actId="20577"/>
          <ac:spMkLst>
            <pc:docMk/>
            <pc:sldMk cId="3945721689" sldId="273"/>
            <ac:spMk id="3" creationId="{6C3778F3-14ED-7399-96F8-2E8C3E138DE1}"/>
          </ac:spMkLst>
        </pc:spChg>
      </pc:sldChg>
      <pc:sldChg chg="new">
        <pc:chgData name="Adrian Moreno Talavera" userId="df2d1fa3-1109-4897-b86a-13ef1183aa76" providerId="ADAL" clId="{9D07E40B-1660-47C1-81A6-A8546E12953F}" dt="2025-12-08T02:33:10.063" v="1231" actId="680"/>
        <pc:sldMkLst>
          <pc:docMk/>
          <pc:sldMk cId="1100315914" sldId="275"/>
        </pc:sldMkLst>
      </pc:sldChg>
      <pc:sldChg chg="addSp modSp new mod setBg">
        <pc:chgData name="Adrian Moreno Talavera" userId="df2d1fa3-1109-4897-b86a-13ef1183aa76" providerId="ADAL" clId="{9D07E40B-1660-47C1-81A6-A8546E12953F}" dt="2025-12-08T02:56:29.462" v="2407" actId="962"/>
        <pc:sldMkLst>
          <pc:docMk/>
          <pc:sldMk cId="3960821522" sldId="276"/>
        </pc:sldMkLst>
        <pc:spChg chg="mod">
          <ac:chgData name="Adrian Moreno Talavera" userId="df2d1fa3-1109-4897-b86a-13ef1183aa76" providerId="ADAL" clId="{9D07E40B-1660-47C1-81A6-A8546E12953F}" dt="2025-12-08T02:56:27.079" v="2405" actId="26606"/>
          <ac:spMkLst>
            <pc:docMk/>
            <pc:sldMk cId="3960821522" sldId="276"/>
            <ac:spMk id="2" creationId="{56E83969-7BD5-E910-60D8-6B513BE2EEBD}"/>
          </ac:spMkLst>
        </pc:spChg>
        <pc:spChg chg="mod">
          <ac:chgData name="Adrian Moreno Talavera" userId="df2d1fa3-1109-4897-b86a-13ef1183aa76" providerId="ADAL" clId="{9D07E40B-1660-47C1-81A6-A8546E12953F}" dt="2025-12-08T02:56:27.079" v="2405" actId="26606"/>
          <ac:spMkLst>
            <pc:docMk/>
            <pc:sldMk cId="3960821522" sldId="276"/>
            <ac:spMk id="3" creationId="{2BE7B7D2-3DE9-8228-CF22-1C0CBD80DB54}"/>
          </ac:spMkLst>
        </pc:spChg>
        <pc:spChg chg="add">
          <ac:chgData name="Adrian Moreno Talavera" userId="df2d1fa3-1109-4897-b86a-13ef1183aa76" providerId="ADAL" clId="{9D07E40B-1660-47C1-81A6-A8546E12953F}" dt="2025-12-08T02:56:27.079" v="2405" actId="26606"/>
          <ac:spMkLst>
            <pc:docMk/>
            <pc:sldMk cId="3960821522" sldId="276"/>
            <ac:spMk id="10" creationId="{32AEEBC8-9D30-42EF-95F2-386C2653FBF0}"/>
          </ac:spMkLst>
        </pc:spChg>
        <pc:spChg chg="add">
          <ac:chgData name="Adrian Moreno Talavera" userId="df2d1fa3-1109-4897-b86a-13ef1183aa76" providerId="ADAL" clId="{9D07E40B-1660-47C1-81A6-A8546E12953F}" dt="2025-12-08T02:56:27.079" v="2405" actId="26606"/>
          <ac:spMkLst>
            <pc:docMk/>
            <pc:sldMk cId="3960821522" sldId="276"/>
            <ac:spMk id="12" creationId="{2E92FA66-67D7-4CB4-94D3-E643A9AD4757}"/>
          </ac:spMkLst>
        </pc:spChg>
        <pc:picChg chg="add mod">
          <ac:chgData name="Adrian Moreno Talavera" userId="df2d1fa3-1109-4897-b86a-13ef1183aa76" providerId="ADAL" clId="{9D07E40B-1660-47C1-81A6-A8546E12953F}" dt="2025-12-08T02:56:29.462" v="2407" actId="962"/>
          <ac:picMkLst>
            <pc:docMk/>
            <pc:sldMk cId="3960821522" sldId="276"/>
            <ac:picMk id="5" creationId="{6EB5F73F-4185-96DB-04A2-CB65E4E984E8}"/>
          </ac:picMkLst>
        </pc:picChg>
      </pc:sldChg>
      <pc:sldChg chg="addSp modSp new mod setBg">
        <pc:chgData name="Adrian Moreno Talavera" userId="df2d1fa3-1109-4897-b86a-13ef1183aa76" providerId="ADAL" clId="{9D07E40B-1660-47C1-81A6-A8546E12953F}" dt="2025-12-08T03:29:51.081" v="3267" actId="1076"/>
        <pc:sldMkLst>
          <pc:docMk/>
          <pc:sldMk cId="1212211521" sldId="277"/>
        </pc:sldMkLst>
        <pc:spChg chg="mod">
          <ac:chgData name="Adrian Moreno Talavera" userId="df2d1fa3-1109-4897-b86a-13ef1183aa76" providerId="ADAL" clId="{9D07E40B-1660-47C1-81A6-A8546E12953F}" dt="2025-12-08T03:01:56.303" v="2858" actId="26606"/>
          <ac:spMkLst>
            <pc:docMk/>
            <pc:sldMk cId="1212211521" sldId="277"/>
            <ac:spMk id="2" creationId="{E36C69F2-285B-A680-DC6F-B1188A46E4E7}"/>
          </ac:spMkLst>
        </pc:spChg>
        <pc:spChg chg="mod">
          <ac:chgData name="Adrian Moreno Talavera" userId="df2d1fa3-1109-4897-b86a-13ef1183aa76" providerId="ADAL" clId="{9D07E40B-1660-47C1-81A6-A8546E12953F}" dt="2025-12-08T03:01:56.303" v="2858" actId="26606"/>
          <ac:spMkLst>
            <pc:docMk/>
            <pc:sldMk cId="1212211521" sldId="277"/>
            <ac:spMk id="3" creationId="{79286404-C1D5-A13A-3EF9-3518BEA94735}"/>
          </ac:spMkLst>
        </pc:spChg>
        <pc:spChg chg="add">
          <ac:chgData name="Adrian Moreno Talavera" userId="df2d1fa3-1109-4897-b86a-13ef1183aa76" providerId="ADAL" clId="{9D07E40B-1660-47C1-81A6-A8546E12953F}" dt="2025-12-08T03:01:56.303" v="2858" actId="26606"/>
          <ac:spMkLst>
            <pc:docMk/>
            <pc:sldMk cId="1212211521" sldId="277"/>
            <ac:spMk id="10" creationId="{32AEEBC8-9D30-42EF-95F2-386C2653FBF0}"/>
          </ac:spMkLst>
        </pc:spChg>
        <pc:spChg chg="add">
          <ac:chgData name="Adrian Moreno Talavera" userId="df2d1fa3-1109-4897-b86a-13ef1183aa76" providerId="ADAL" clId="{9D07E40B-1660-47C1-81A6-A8546E12953F}" dt="2025-12-08T03:01:56.303" v="2858" actId="26606"/>
          <ac:spMkLst>
            <pc:docMk/>
            <pc:sldMk cId="1212211521" sldId="277"/>
            <ac:spMk id="12" creationId="{2E92FA66-67D7-4CB4-94D3-E643A9AD4757}"/>
          </ac:spMkLst>
        </pc:spChg>
        <pc:picChg chg="add mod">
          <ac:chgData name="Adrian Moreno Talavera" userId="df2d1fa3-1109-4897-b86a-13ef1183aa76" providerId="ADAL" clId="{9D07E40B-1660-47C1-81A6-A8546E12953F}" dt="2025-12-08T03:29:51.081" v="3267" actId="1076"/>
          <ac:picMkLst>
            <pc:docMk/>
            <pc:sldMk cId="1212211521" sldId="277"/>
            <ac:picMk id="5" creationId="{B856E141-7C24-444C-A8F9-F4AB1306C5A7}"/>
          </ac:picMkLst>
        </pc:picChg>
      </pc:sldChg>
      <pc:sldChg chg="modSp new mod">
        <pc:chgData name="Adrian Moreno Talavera" userId="df2d1fa3-1109-4897-b86a-13ef1183aa76" providerId="ADAL" clId="{9D07E40B-1660-47C1-81A6-A8546E12953F}" dt="2025-12-08T03:18:44.964" v="2916" actId="20577"/>
        <pc:sldMkLst>
          <pc:docMk/>
          <pc:sldMk cId="483280156" sldId="278"/>
        </pc:sldMkLst>
        <pc:spChg chg="mod">
          <ac:chgData name="Adrian Moreno Talavera" userId="df2d1fa3-1109-4897-b86a-13ef1183aa76" providerId="ADAL" clId="{9D07E40B-1660-47C1-81A6-A8546E12953F}" dt="2025-12-08T03:18:44.964" v="2916" actId="20577"/>
          <ac:spMkLst>
            <pc:docMk/>
            <pc:sldMk cId="483280156" sldId="278"/>
            <ac:spMk id="2" creationId="{66062747-5D8C-089B-A81E-2DCD192D4503}"/>
          </ac:spMkLst>
        </pc:spChg>
      </pc:sldChg>
      <pc:sldChg chg="modSp new mod">
        <pc:chgData name="Adrian Moreno Talavera" userId="df2d1fa3-1109-4897-b86a-13ef1183aa76" providerId="ADAL" clId="{9D07E40B-1660-47C1-81A6-A8546E12953F}" dt="2025-12-08T03:18:50.575" v="2933" actId="20577"/>
        <pc:sldMkLst>
          <pc:docMk/>
          <pc:sldMk cId="2770651841" sldId="279"/>
        </pc:sldMkLst>
        <pc:spChg chg="mod">
          <ac:chgData name="Adrian Moreno Talavera" userId="df2d1fa3-1109-4897-b86a-13ef1183aa76" providerId="ADAL" clId="{9D07E40B-1660-47C1-81A6-A8546E12953F}" dt="2025-12-08T03:18:50.575" v="2933" actId="20577"/>
          <ac:spMkLst>
            <pc:docMk/>
            <pc:sldMk cId="2770651841" sldId="279"/>
            <ac:spMk id="2" creationId="{FD218CDB-F255-BCC1-31D9-30B03F4E49E9}"/>
          </ac:spMkLst>
        </pc:spChg>
      </pc:sldChg>
      <pc:sldChg chg="addSp delSp modSp new mod">
        <pc:chgData name="Adrian Moreno Talavera" userId="df2d1fa3-1109-4897-b86a-13ef1183aa76" providerId="ADAL" clId="{9D07E40B-1660-47C1-81A6-A8546E12953F}" dt="2025-12-08T03:51:48.005" v="3378" actId="1076"/>
        <pc:sldMkLst>
          <pc:docMk/>
          <pc:sldMk cId="4242389970" sldId="280"/>
        </pc:sldMkLst>
        <pc:spChg chg="mod">
          <ac:chgData name="Adrian Moreno Talavera" userId="df2d1fa3-1109-4897-b86a-13ef1183aa76" providerId="ADAL" clId="{9D07E40B-1660-47C1-81A6-A8546E12953F}" dt="2025-12-08T03:20:15.142" v="2991" actId="20577"/>
          <ac:spMkLst>
            <pc:docMk/>
            <pc:sldMk cId="4242389970" sldId="280"/>
            <ac:spMk id="2" creationId="{35BD7E95-8768-7326-F5FB-24C7C2858407}"/>
          </ac:spMkLst>
        </pc:spChg>
        <pc:picChg chg="add mod">
          <ac:chgData name="Adrian Moreno Talavera" userId="df2d1fa3-1109-4897-b86a-13ef1183aa76" providerId="ADAL" clId="{9D07E40B-1660-47C1-81A6-A8546E12953F}" dt="2025-12-08T03:51:25.145" v="3368" actId="14100"/>
          <ac:picMkLst>
            <pc:docMk/>
            <pc:sldMk cId="4242389970" sldId="280"/>
            <ac:picMk id="6" creationId="{B7F8CBFC-D10D-1856-FE7B-62953E96E0A6}"/>
          </ac:picMkLst>
        </pc:picChg>
        <pc:picChg chg="add mod">
          <ac:chgData name="Adrian Moreno Talavera" userId="df2d1fa3-1109-4897-b86a-13ef1183aa76" providerId="ADAL" clId="{9D07E40B-1660-47C1-81A6-A8546E12953F}" dt="2025-12-08T03:51:48.005" v="3378" actId="1076"/>
          <ac:picMkLst>
            <pc:docMk/>
            <pc:sldMk cId="4242389970" sldId="280"/>
            <ac:picMk id="8" creationId="{00044A93-2256-643C-B4DB-AA050C970C36}"/>
          </ac:picMkLst>
        </pc:picChg>
        <pc:picChg chg="add mod">
          <ac:chgData name="Adrian Moreno Talavera" userId="df2d1fa3-1109-4897-b86a-13ef1183aa76" providerId="ADAL" clId="{9D07E40B-1660-47C1-81A6-A8546E12953F}" dt="2025-12-08T03:51:40.166" v="3374" actId="1076"/>
          <ac:picMkLst>
            <pc:docMk/>
            <pc:sldMk cId="4242389970" sldId="280"/>
            <ac:picMk id="12" creationId="{FA76825F-0BC1-A4AA-9DBB-833A627B3334}"/>
          </ac:picMkLst>
        </pc:picChg>
      </pc:sldChg>
      <pc:sldChg chg="addSp delSp modSp new mod setBg">
        <pc:chgData name="Adrian Moreno Talavera" userId="df2d1fa3-1109-4897-b86a-13ef1183aa76" providerId="ADAL" clId="{9D07E40B-1660-47C1-81A6-A8546E12953F}" dt="2025-12-08T03:51:01.945" v="3363" actId="1076"/>
        <pc:sldMkLst>
          <pc:docMk/>
          <pc:sldMk cId="654126799" sldId="281"/>
        </pc:sldMkLst>
        <pc:spChg chg="mod">
          <ac:chgData name="Adrian Moreno Talavera" userId="df2d1fa3-1109-4897-b86a-13ef1183aa76" providerId="ADAL" clId="{9D07E40B-1660-47C1-81A6-A8546E12953F}" dt="2025-12-08T03:34:02.125" v="3300" actId="26606"/>
          <ac:spMkLst>
            <pc:docMk/>
            <pc:sldMk cId="654126799" sldId="281"/>
            <ac:spMk id="2" creationId="{5C7BDAC9-FE77-86DC-D7BD-414D72F05935}"/>
          </ac:spMkLst>
        </pc:spChg>
        <pc:spChg chg="add del mod">
          <ac:chgData name="Adrian Moreno Talavera" userId="df2d1fa3-1109-4897-b86a-13ef1183aa76" providerId="ADAL" clId="{9D07E40B-1660-47C1-81A6-A8546E12953F}" dt="2025-12-08T03:34:02.125" v="3300" actId="26606"/>
          <ac:spMkLst>
            <pc:docMk/>
            <pc:sldMk cId="654126799" sldId="281"/>
            <ac:spMk id="3" creationId="{896A972F-7538-5B4D-C125-D034546D985C}"/>
          </ac:spMkLst>
        </pc:spChg>
        <pc:picChg chg="add mod">
          <ac:chgData name="Adrian Moreno Talavera" userId="df2d1fa3-1109-4897-b86a-13ef1183aa76" providerId="ADAL" clId="{9D07E40B-1660-47C1-81A6-A8546E12953F}" dt="2025-12-08T03:34:48.628" v="3314" actId="1076"/>
          <ac:picMkLst>
            <pc:docMk/>
            <pc:sldMk cId="654126799" sldId="281"/>
            <ac:picMk id="8" creationId="{94791BE4-13DE-4ECD-B75B-56B4F46623FD}"/>
          </ac:picMkLst>
        </pc:picChg>
        <pc:picChg chg="add mod">
          <ac:chgData name="Adrian Moreno Talavera" userId="df2d1fa3-1109-4897-b86a-13ef1183aa76" providerId="ADAL" clId="{9D07E40B-1660-47C1-81A6-A8546E12953F}" dt="2025-12-08T03:51:01.945" v="3363" actId="1076"/>
          <ac:picMkLst>
            <pc:docMk/>
            <pc:sldMk cId="654126799" sldId="281"/>
            <ac:picMk id="10" creationId="{80B7D866-E96C-D523-0B42-79DBDEBCE7DE}"/>
          </ac:picMkLst>
        </pc:picChg>
      </pc:sldChg>
    </pc:docChg>
  </pc:docChgLst>
  <pc:docChgLst>
    <pc:chgData name="Carson B Middaugh" userId="S::cbmiddaugh@csuchico.edu::ab2031f6-a97c-4f00-8d16-9fa6582cf1d4" providerId="AD" clId="Web-{A2745BAB-BB15-404C-B45A-4E0658DD0DB0}"/>
    <pc:docChg chg="modSld">
      <pc:chgData name="Carson B Middaugh" userId="S::cbmiddaugh@csuchico.edu::ab2031f6-a97c-4f00-8d16-9fa6582cf1d4" providerId="AD" clId="Web-{A2745BAB-BB15-404C-B45A-4E0658DD0DB0}" dt="2025-12-13T05:18:57.827" v="0" actId="1076"/>
      <pc:docMkLst>
        <pc:docMk/>
      </pc:docMkLst>
      <pc:sldChg chg="modSp">
        <pc:chgData name="Carson B Middaugh" userId="S::cbmiddaugh@csuchico.edu::ab2031f6-a97c-4f00-8d16-9fa6582cf1d4" providerId="AD" clId="Web-{A2745BAB-BB15-404C-B45A-4E0658DD0DB0}" dt="2025-12-13T05:18:57.827" v="0" actId="1076"/>
        <pc:sldMkLst>
          <pc:docMk/>
          <pc:sldMk cId="4005254450" sldId="282"/>
        </pc:sldMkLst>
        <pc:picChg chg="mod">
          <ac:chgData name="Carson B Middaugh" userId="S::cbmiddaugh@csuchico.edu::ab2031f6-a97c-4f00-8d16-9fa6582cf1d4" providerId="AD" clId="Web-{A2745BAB-BB15-404C-B45A-4E0658DD0DB0}" dt="2025-12-13T05:18:57.827" v="0" actId="1076"/>
          <ac:picMkLst>
            <pc:docMk/>
            <pc:sldMk cId="4005254450" sldId="282"/>
            <ac:picMk id="12" creationId="{DD795DFF-1B59-9BEE-5E25-2C0CCA61AEB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625DC-2DAF-5E48-B0CD-4EF5742EE6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B6D6FC-88D4-D512-5E99-590E6B7616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C33406-13EC-63D5-7A1A-A93662B8FDC9}"/>
              </a:ext>
            </a:extLst>
          </p:cNvPr>
          <p:cNvSpPr>
            <a:spLocks noGrp="1"/>
          </p:cNvSpPr>
          <p:nvPr>
            <p:ph type="dt" sz="half" idx="10"/>
          </p:nvPr>
        </p:nvSpPr>
        <p:spPr/>
        <p:txBody>
          <a:bodyPr/>
          <a:lstStyle/>
          <a:p>
            <a:fld id="{5F2CB447-D109-4AA1-AD64-F947EF5EBDB5}" type="datetimeFigureOut">
              <a:rPr lang="en-US" smtClean="0"/>
              <a:t>12/12/2025</a:t>
            </a:fld>
            <a:endParaRPr lang="en-US"/>
          </a:p>
        </p:txBody>
      </p:sp>
      <p:sp>
        <p:nvSpPr>
          <p:cNvPr id="5" name="Footer Placeholder 4">
            <a:extLst>
              <a:ext uri="{FF2B5EF4-FFF2-40B4-BE49-F238E27FC236}">
                <a16:creationId xmlns:a16="http://schemas.microsoft.com/office/drawing/2014/main" id="{D9898585-68CF-61EE-E93E-B32904C98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BC733-0D2C-1BED-CD0A-83AF9E8367DB}"/>
              </a:ext>
            </a:extLst>
          </p:cNvPr>
          <p:cNvSpPr>
            <a:spLocks noGrp="1"/>
          </p:cNvSpPr>
          <p:nvPr>
            <p:ph type="sldNum" sz="quarter" idx="12"/>
          </p:nvPr>
        </p:nvSpPr>
        <p:spPr/>
        <p:txBody>
          <a:bodyPr/>
          <a:lstStyle/>
          <a:p>
            <a:fld id="{A7C513ED-37C3-4B50-8AB6-1132B34FCAE4}" type="slidenum">
              <a:rPr lang="en-US" smtClean="0"/>
              <a:t>‹#›</a:t>
            </a:fld>
            <a:endParaRPr lang="en-US"/>
          </a:p>
        </p:txBody>
      </p:sp>
    </p:spTree>
    <p:extLst>
      <p:ext uri="{BB962C8B-B14F-4D97-AF65-F5344CB8AC3E}">
        <p14:creationId xmlns:p14="http://schemas.microsoft.com/office/powerpoint/2010/main" val="2470454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1682-C843-E870-EEBD-EEA3933816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E80872-EEC8-D6E8-922D-F8141D0DF4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E418C6-11EB-A096-4206-564DA8A55310}"/>
              </a:ext>
            </a:extLst>
          </p:cNvPr>
          <p:cNvSpPr>
            <a:spLocks noGrp="1"/>
          </p:cNvSpPr>
          <p:nvPr>
            <p:ph type="dt" sz="half" idx="10"/>
          </p:nvPr>
        </p:nvSpPr>
        <p:spPr/>
        <p:txBody>
          <a:bodyPr/>
          <a:lstStyle/>
          <a:p>
            <a:fld id="{5F2CB447-D109-4AA1-AD64-F947EF5EBDB5}" type="datetimeFigureOut">
              <a:rPr lang="en-US" smtClean="0"/>
              <a:t>12/12/2025</a:t>
            </a:fld>
            <a:endParaRPr lang="en-US"/>
          </a:p>
        </p:txBody>
      </p:sp>
      <p:sp>
        <p:nvSpPr>
          <p:cNvPr id="5" name="Footer Placeholder 4">
            <a:extLst>
              <a:ext uri="{FF2B5EF4-FFF2-40B4-BE49-F238E27FC236}">
                <a16:creationId xmlns:a16="http://schemas.microsoft.com/office/drawing/2014/main" id="{64CE4582-FDB6-2DA2-0D1F-0DC41B8DF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C72B1-4AA9-D376-F8FF-1F5B869DBF86}"/>
              </a:ext>
            </a:extLst>
          </p:cNvPr>
          <p:cNvSpPr>
            <a:spLocks noGrp="1"/>
          </p:cNvSpPr>
          <p:nvPr>
            <p:ph type="sldNum" sz="quarter" idx="12"/>
          </p:nvPr>
        </p:nvSpPr>
        <p:spPr/>
        <p:txBody>
          <a:bodyPr/>
          <a:lstStyle/>
          <a:p>
            <a:fld id="{A7C513ED-37C3-4B50-8AB6-1132B34FCAE4}" type="slidenum">
              <a:rPr lang="en-US" smtClean="0"/>
              <a:t>‹#›</a:t>
            </a:fld>
            <a:endParaRPr lang="en-US"/>
          </a:p>
        </p:txBody>
      </p:sp>
    </p:spTree>
    <p:extLst>
      <p:ext uri="{BB962C8B-B14F-4D97-AF65-F5344CB8AC3E}">
        <p14:creationId xmlns:p14="http://schemas.microsoft.com/office/powerpoint/2010/main" val="464773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1A578E-EA4F-0822-80FC-E065C3DCF9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0DC4E3-D09B-FB12-6022-F2F17B0B4F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C432A3-9814-B127-F487-DF4278FE48C1}"/>
              </a:ext>
            </a:extLst>
          </p:cNvPr>
          <p:cNvSpPr>
            <a:spLocks noGrp="1"/>
          </p:cNvSpPr>
          <p:nvPr>
            <p:ph type="dt" sz="half" idx="10"/>
          </p:nvPr>
        </p:nvSpPr>
        <p:spPr/>
        <p:txBody>
          <a:bodyPr/>
          <a:lstStyle/>
          <a:p>
            <a:fld id="{5F2CB447-D109-4AA1-AD64-F947EF5EBDB5}" type="datetimeFigureOut">
              <a:rPr lang="en-US" smtClean="0"/>
              <a:t>12/12/2025</a:t>
            </a:fld>
            <a:endParaRPr lang="en-US"/>
          </a:p>
        </p:txBody>
      </p:sp>
      <p:sp>
        <p:nvSpPr>
          <p:cNvPr id="5" name="Footer Placeholder 4">
            <a:extLst>
              <a:ext uri="{FF2B5EF4-FFF2-40B4-BE49-F238E27FC236}">
                <a16:creationId xmlns:a16="http://schemas.microsoft.com/office/drawing/2014/main" id="{27E53AF5-1AD0-711F-EB67-07BB75914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DC2C6C-FB34-9158-6B52-DDBDEE74B75B}"/>
              </a:ext>
            </a:extLst>
          </p:cNvPr>
          <p:cNvSpPr>
            <a:spLocks noGrp="1"/>
          </p:cNvSpPr>
          <p:nvPr>
            <p:ph type="sldNum" sz="quarter" idx="12"/>
          </p:nvPr>
        </p:nvSpPr>
        <p:spPr/>
        <p:txBody>
          <a:bodyPr/>
          <a:lstStyle/>
          <a:p>
            <a:fld id="{A7C513ED-37C3-4B50-8AB6-1132B34FCAE4}" type="slidenum">
              <a:rPr lang="en-US" smtClean="0"/>
              <a:t>‹#›</a:t>
            </a:fld>
            <a:endParaRPr lang="en-US"/>
          </a:p>
        </p:txBody>
      </p:sp>
    </p:spTree>
    <p:extLst>
      <p:ext uri="{BB962C8B-B14F-4D97-AF65-F5344CB8AC3E}">
        <p14:creationId xmlns:p14="http://schemas.microsoft.com/office/powerpoint/2010/main" val="2691767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C9CD-6361-0356-9D59-C8CF14347A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979402-6861-4B87-3B43-02D263C1B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11D03F-DA49-7821-A657-EE6721C22C5F}"/>
              </a:ext>
            </a:extLst>
          </p:cNvPr>
          <p:cNvSpPr>
            <a:spLocks noGrp="1"/>
          </p:cNvSpPr>
          <p:nvPr>
            <p:ph type="dt" sz="half" idx="10"/>
          </p:nvPr>
        </p:nvSpPr>
        <p:spPr/>
        <p:txBody>
          <a:bodyPr/>
          <a:lstStyle/>
          <a:p>
            <a:fld id="{5F2CB447-D109-4AA1-AD64-F947EF5EBDB5}" type="datetimeFigureOut">
              <a:rPr lang="en-US" smtClean="0"/>
              <a:t>12/12/2025</a:t>
            </a:fld>
            <a:endParaRPr lang="en-US"/>
          </a:p>
        </p:txBody>
      </p:sp>
      <p:sp>
        <p:nvSpPr>
          <p:cNvPr id="5" name="Footer Placeholder 4">
            <a:extLst>
              <a:ext uri="{FF2B5EF4-FFF2-40B4-BE49-F238E27FC236}">
                <a16:creationId xmlns:a16="http://schemas.microsoft.com/office/drawing/2014/main" id="{F2643423-090B-58A2-F4A5-F31006197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A9ADD6-DC71-802E-A1D0-38D9EC3D353F}"/>
              </a:ext>
            </a:extLst>
          </p:cNvPr>
          <p:cNvSpPr>
            <a:spLocks noGrp="1"/>
          </p:cNvSpPr>
          <p:nvPr>
            <p:ph type="sldNum" sz="quarter" idx="12"/>
          </p:nvPr>
        </p:nvSpPr>
        <p:spPr/>
        <p:txBody>
          <a:bodyPr/>
          <a:lstStyle/>
          <a:p>
            <a:fld id="{A7C513ED-37C3-4B50-8AB6-1132B34FCAE4}" type="slidenum">
              <a:rPr lang="en-US" smtClean="0"/>
              <a:t>‹#›</a:t>
            </a:fld>
            <a:endParaRPr lang="en-US"/>
          </a:p>
        </p:txBody>
      </p:sp>
    </p:spTree>
    <p:extLst>
      <p:ext uri="{BB962C8B-B14F-4D97-AF65-F5344CB8AC3E}">
        <p14:creationId xmlns:p14="http://schemas.microsoft.com/office/powerpoint/2010/main" val="189182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8E7EC-051E-D80D-BACE-E600820C1C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8AE4E9-612B-7100-82EE-2CFF9285FF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92D590-6DB5-9A2C-D0E3-10DBB9E7DADD}"/>
              </a:ext>
            </a:extLst>
          </p:cNvPr>
          <p:cNvSpPr>
            <a:spLocks noGrp="1"/>
          </p:cNvSpPr>
          <p:nvPr>
            <p:ph type="dt" sz="half" idx="10"/>
          </p:nvPr>
        </p:nvSpPr>
        <p:spPr/>
        <p:txBody>
          <a:bodyPr/>
          <a:lstStyle/>
          <a:p>
            <a:fld id="{5F2CB447-D109-4AA1-AD64-F947EF5EBDB5}" type="datetimeFigureOut">
              <a:rPr lang="en-US" smtClean="0"/>
              <a:t>12/12/2025</a:t>
            </a:fld>
            <a:endParaRPr lang="en-US"/>
          </a:p>
        </p:txBody>
      </p:sp>
      <p:sp>
        <p:nvSpPr>
          <p:cNvPr id="5" name="Footer Placeholder 4">
            <a:extLst>
              <a:ext uri="{FF2B5EF4-FFF2-40B4-BE49-F238E27FC236}">
                <a16:creationId xmlns:a16="http://schemas.microsoft.com/office/drawing/2014/main" id="{76D668A5-0162-637C-9D6A-CDD4F4D2D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2BAD7-7198-53D8-CA12-7DFC01AE767C}"/>
              </a:ext>
            </a:extLst>
          </p:cNvPr>
          <p:cNvSpPr>
            <a:spLocks noGrp="1"/>
          </p:cNvSpPr>
          <p:nvPr>
            <p:ph type="sldNum" sz="quarter" idx="12"/>
          </p:nvPr>
        </p:nvSpPr>
        <p:spPr/>
        <p:txBody>
          <a:bodyPr/>
          <a:lstStyle/>
          <a:p>
            <a:fld id="{A7C513ED-37C3-4B50-8AB6-1132B34FCAE4}" type="slidenum">
              <a:rPr lang="en-US" smtClean="0"/>
              <a:t>‹#›</a:t>
            </a:fld>
            <a:endParaRPr lang="en-US"/>
          </a:p>
        </p:txBody>
      </p:sp>
    </p:spTree>
    <p:extLst>
      <p:ext uri="{BB962C8B-B14F-4D97-AF65-F5344CB8AC3E}">
        <p14:creationId xmlns:p14="http://schemas.microsoft.com/office/powerpoint/2010/main" val="2347561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5224-7182-53AE-06B5-774664B82D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C6AD4-A441-BC4A-B877-A294A48A79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8E2FCD-AA12-6A20-8652-17BC88D74A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A6ACAE-EDFF-89E9-CA21-9E184EFE8712}"/>
              </a:ext>
            </a:extLst>
          </p:cNvPr>
          <p:cNvSpPr>
            <a:spLocks noGrp="1"/>
          </p:cNvSpPr>
          <p:nvPr>
            <p:ph type="dt" sz="half" idx="10"/>
          </p:nvPr>
        </p:nvSpPr>
        <p:spPr/>
        <p:txBody>
          <a:bodyPr/>
          <a:lstStyle/>
          <a:p>
            <a:fld id="{5F2CB447-D109-4AA1-AD64-F947EF5EBDB5}" type="datetimeFigureOut">
              <a:rPr lang="en-US" smtClean="0"/>
              <a:t>12/12/2025</a:t>
            </a:fld>
            <a:endParaRPr lang="en-US"/>
          </a:p>
        </p:txBody>
      </p:sp>
      <p:sp>
        <p:nvSpPr>
          <p:cNvPr id="6" name="Footer Placeholder 5">
            <a:extLst>
              <a:ext uri="{FF2B5EF4-FFF2-40B4-BE49-F238E27FC236}">
                <a16:creationId xmlns:a16="http://schemas.microsoft.com/office/drawing/2014/main" id="{8F9F95C3-AB81-F43F-F11D-5230F8A76E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70440-2F41-1F53-D617-793C450B3FA3}"/>
              </a:ext>
            </a:extLst>
          </p:cNvPr>
          <p:cNvSpPr>
            <a:spLocks noGrp="1"/>
          </p:cNvSpPr>
          <p:nvPr>
            <p:ph type="sldNum" sz="quarter" idx="12"/>
          </p:nvPr>
        </p:nvSpPr>
        <p:spPr/>
        <p:txBody>
          <a:bodyPr/>
          <a:lstStyle/>
          <a:p>
            <a:fld id="{A7C513ED-37C3-4B50-8AB6-1132B34FCAE4}" type="slidenum">
              <a:rPr lang="en-US" smtClean="0"/>
              <a:t>‹#›</a:t>
            </a:fld>
            <a:endParaRPr lang="en-US"/>
          </a:p>
        </p:txBody>
      </p:sp>
    </p:spTree>
    <p:extLst>
      <p:ext uri="{BB962C8B-B14F-4D97-AF65-F5344CB8AC3E}">
        <p14:creationId xmlns:p14="http://schemas.microsoft.com/office/powerpoint/2010/main" val="236573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8816-6FC2-4D1D-277B-C841C316AE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15B956-797A-B786-6E15-39FF6865C8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64C794-AFAD-4FD5-71C7-B4D4DC67A8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E703B9-E446-55D2-A9E0-9E88B1796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4C5DAA-C34F-80EA-9248-CC1435B06F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362241-0C96-7D02-2451-64D5E1A3A1EF}"/>
              </a:ext>
            </a:extLst>
          </p:cNvPr>
          <p:cNvSpPr>
            <a:spLocks noGrp="1"/>
          </p:cNvSpPr>
          <p:nvPr>
            <p:ph type="dt" sz="half" idx="10"/>
          </p:nvPr>
        </p:nvSpPr>
        <p:spPr/>
        <p:txBody>
          <a:bodyPr/>
          <a:lstStyle/>
          <a:p>
            <a:fld id="{5F2CB447-D109-4AA1-AD64-F947EF5EBDB5}" type="datetimeFigureOut">
              <a:rPr lang="en-US" smtClean="0"/>
              <a:t>12/12/2025</a:t>
            </a:fld>
            <a:endParaRPr lang="en-US"/>
          </a:p>
        </p:txBody>
      </p:sp>
      <p:sp>
        <p:nvSpPr>
          <p:cNvPr id="8" name="Footer Placeholder 7">
            <a:extLst>
              <a:ext uri="{FF2B5EF4-FFF2-40B4-BE49-F238E27FC236}">
                <a16:creationId xmlns:a16="http://schemas.microsoft.com/office/drawing/2014/main" id="{547BB08D-33F0-3664-7776-6FCF40B50E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5E285D-F512-3359-8C77-2529AAEC6EC5}"/>
              </a:ext>
            </a:extLst>
          </p:cNvPr>
          <p:cNvSpPr>
            <a:spLocks noGrp="1"/>
          </p:cNvSpPr>
          <p:nvPr>
            <p:ph type="sldNum" sz="quarter" idx="12"/>
          </p:nvPr>
        </p:nvSpPr>
        <p:spPr/>
        <p:txBody>
          <a:bodyPr/>
          <a:lstStyle/>
          <a:p>
            <a:fld id="{A7C513ED-37C3-4B50-8AB6-1132B34FCAE4}" type="slidenum">
              <a:rPr lang="en-US" smtClean="0"/>
              <a:t>‹#›</a:t>
            </a:fld>
            <a:endParaRPr lang="en-US"/>
          </a:p>
        </p:txBody>
      </p:sp>
    </p:spTree>
    <p:extLst>
      <p:ext uri="{BB962C8B-B14F-4D97-AF65-F5344CB8AC3E}">
        <p14:creationId xmlns:p14="http://schemas.microsoft.com/office/powerpoint/2010/main" val="174781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716C-C72E-B9FC-B9C5-EE7716DF38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B097FB-FB66-7240-F7CE-1129C717DF56}"/>
              </a:ext>
            </a:extLst>
          </p:cNvPr>
          <p:cNvSpPr>
            <a:spLocks noGrp="1"/>
          </p:cNvSpPr>
          <p:nvPr>
            <p:ph type="dt" sz="half" idx="10"/>
          </p:nvPr>
        </p:nvSpPr>
        <p:spPr/>
        <p:txBody>
          <a:bodyPr/>
          <a:lstStyle/>
          <a:p>
            <a:fld id="{5F2CB447-D109-4AA1-AD64-F947EF5EBDB5}" type="datetimeFigureOut">
              <a:rPr lang="en-US" smtClean="0"/>
              <a:t>12/12/2025</a:t>
            </a:fld>
            <a:endParaRPr lang="en-US"/>
          </a:p>
        </p:txBody>
      </p:sp>
      <p:sp>
        <p:nvSpPr>
          <p:cNvPr id="4" name="Footer Placeholder 3">
            <a:extLst>
              <a:ext uri="{FF2B5EF4-FFF2-40B4-BE49-F238E27FC236}">
                <a16:creationId xmlns:a16="http://schemas.microsoft.com/office/drawing/2014/main" id="{0491DEFC-549C-7C3E-0AEF-EFFBBE25C2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2686D8-FA1C-C162-33D1-479A29BAC42C}"/>
              </a:ext>
            </a:extLst>
          </p:cNvPr>
          <p:cNvSpPr>
            <a:spLocks noGrp="1"/>
          </p:cNvSpPr>
          <p:nvPr>
            <p:ph type="sldNum" sz="quarter" idx="12"/>
          </p:nvPr>
        </p:nvSpPr>
        <p:spPr/>
        <p:txBody>
          <a:bodyPr/>
          <a:lstStyle/>
          <a:p>
            <a:fld id="{A7C513ED-37C3-4B50-8AB6-1132B34FCAE4}" type="slidenum">
              <a:rPr lang="en-US" smtClean="0"/>
              <a:t>‹#›</a:t>
            </a:fld>
            <a:endParaRPr lang="en-US"/>
          </a:p>
        </p:txBody>
      </p:sp>
    </p:spTree>
    <p:extLst>
      <p:ext uri="{BB962C8B-B14F-4D97-AF65-F5344CB8AC3E}">
        <p14:creationId xmlns:p14="http://schemas.microsoft.com/office/powerpoint/2010/main" val="2069149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C66902-A99F-B4F9-D9E7-D6347DE7A5AE}"/>
              </a:ext>
            </a:extLst>
          </p:cNvPr>
          <p:cNvSpPr>
            <a:spLocks noGrp="1"/>
          </p:cNvSpPr>
          <p:nvPr>
            <p:ph type="dt" sz="half" idx="10"/>
          </p:nvPr>
        </p:nvSpPr>
        <p:spPr/>
        <p:txBody>
          <a:bodyPr/>
          <a:lstStyle/>
          <a:p>
            <a:fld id="{5F2CB447-D109-4AA1-AD64-F947EF5EBDB5}" type="datetimeFigureOut">
              <a:rPr lang="en-US" smtClean="0"/>
              <a:t>12/12/2025</a:t>
            </a:fld>
            <a:endParaRPr lang="en-US"/>
          </a:p>
        </p:txBody>
      </p:sp>
      <p:sp>
        <p:nvSpPr>
          <p:cNvPr id="3" name="Footer Placeholder 2">
            <a:extLst>
              <a:ext uri="{FF2B5EF4-FFF2-40B4-BE49-F238E27FC236}">
                <a16:creationId xmlns:a16="http://schemas.microsoft.com/office/drawing/2014/main" id="{188885E7-2368-4E31-63D9-0577074722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BE69AE-688B-C41C-5789-8B391BE99B86}"/>
              </a:ext>
            </a:extLst>
          </p:cNvPr>
          <p:cNvSpPr>
            <a:spLocks noGrp="1"/>
          </p:cNvSpPr>
          <p:nvPr>
            <p:ph type="sldNum" sz="quarter" idx="12"/>
          </p:nvPr>
        </p:nvSpPr>
        <p:spPr/>
        <p:txBody>
          <a:bodyPr/>
          <a:lstStyle/>
          <a:p>
            <a:fld id="{A7C513ED-37C3-4B50-8AB6-1132B34FCAE4}" type="slidenum">
              <a:rPr lang="en-US" smtClean="0"/>
              <a:t>‹#›</a:t>
            </a:fld>
            <a:endParaRPr lang="en-US"/>
          </a:p>
        </p:txBody>
      </p:sp>
    </p:spTree>
    <p:extLst>
      <p:ext uri="{BB962C8B-B14F-4D97-AF65-F5344CB8AC3E}">
        <p14:creationId xmlns:p14="http://schemas.microsoft.com/office/powerpoint/2010/main" val="2695261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76A4A-8399-85DF-A3D4-00830FF467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78BD7D-FB67-37FC-4BD9-533E17366A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8FCF34-4A11-851A-682A-6BC6AFC89D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37F972-83BE-A1E7-251B-45739359B823}"/>
              </a:ext>
            </a:extLst>
          </p:cNvPr>
          <p:cNvSpPr>
            <a:spLocks noGrp="1"/>
          </p:cNvSpPr>
          <p:nvPr>
            <p:ph type="dt" sz="half" idx="10"/>
          </p:nvPr>
        </p:nvSpPr>
        <p:spPr/>
        <p:txBody>
          <a:bodyPr/>
          <a:lstStyle/>
          <a:p>
            <a:fld id="{5F2CB447-D109-4AA1-AD64-F947EF5EBDB5}" type="datetimeFigureOut">
              <a:rPr lang="en-US" smtClean="0"/>
              <a:t>12/12/2025</a:t>
            </a:fld>
            <a:endParaRPr lang="en-US"/>
          </a:p>
        </p:txBody>
      </p:sp>
      <p:sp>
        <p:nvSpPr>
          <p:cNvPr id="6" name="Footer Placeholder 5">
            <a:extLst>
              <a:ext uri="{FF2B5EF4-FFF2-40B4-BE49-F238E27FC236}">
                <a16:creationId xmlns:a16="http://schemas.microsoft.com/office/drawing/2014/main" id="{9C35BA8E-D27B-D8BF-8F30-9045BA0331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E08CD9-64CF-2B2A-998D-88CF8F5DF29B}"/>
              </a:ext>
            </a:extLst>
          </p:cNvPr>
          <p:cNvSpPr>
            <a:spLocks noGrp="1"/>
          </p:cNvSpPr>
          <p:nvPr>
            <p:ph type="sldNum" sz="quarter" idx="12"/>
          </p:nvPr>
        </p:nvSpPr>
        <p:spPr/>
        <p:txBody>
          <a:bodyPr/>
          <a:lstStyle/>
          <a:p>
            <a:fld id="{A7C513ED-37C3-4B50-8AB6-1132B34FCAE4}" type="slidenum">
              <a:rPr lang="en-US" smtClean="0"/>
              <a:t>‹#›</a:t>
            </a:fld>
            <a:endParaRPr lang="en-US"/>
          </a:p>
        </p:txBody>
      </p:sp>
    </p:spTree>
    <p:extLst>
      <p:ext uri="{BB962C8B-B14F-4D97-AF65-F5344CB8AC3E}">
        <p14:creationId xmlns:p14="http://schemas.microsoft.com/office/powerpoint/2010/main" val="3569626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D7D7-8E9F-3835-02B6-25390F3808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527DBF-C768-675F-AB32-B83DE33A6C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E327E4-B83B-CD20-2D9B-47B857862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D93F4A-27C2-C0D4-E933-9FF71246046D}"/>
              </a:ext>
            </a:extLst>
          </p:cNvPr>
          <p:cNvSpPr>
            <a:spLocks noGrp="1"/>
          </p:cNvSpPr>
          <p:nvPr>
            <p:ph type="dt" sz="half" idx="10"/>
          </p:nvPr>
        </p:nvSpPr>
        <p:spPr/>
        <p:txBody>
          <a:bodyPr/>
          <a:lstStyle/>
          <a:p>
            <a:fld id="{5F2CB447-D109-4AA1-AD64-F947EF5EBDB5}" type="datetimeFigureOut">
              <a:rPr lang="en-US" smtClean="0"/>
              <a:t>12/12/2025</a:t>
            </a:fld>
            <a:endParaRPr lang="en-US"/>
          </a:p>
        </p:txBody>
      </p:sp>
      <p:sp>
        <p:nvSpPr>
          <p:cNvPr id="6" name="Footer Placeholder 5">
            <a:extLst>
              <a:ext uri="{FF2B5EF4-FFF2-40B4-BE49-F238E27FC236}">
                <a16:creationId xmlns:a16="http://schemas.microsoft.com/office/drawing/2014/main" id="{AA3FC11E-1A86-3514-5274-66C7D1682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60ADC-7E11-327E-1FDC-2CFDD7BC8E98}"/>
              </a:ext>
            </a:extLst>
          </p:cNvPr>
          <p:cNvSpPr>
            <a:spLocks noGrp="1"/>
          </p:cNvSpPr>
          <p:nvPr>
            <p:ph type="sldNum" sz="quarter" idx="12"/>
          </p:nvPr>
        </p:nvSpPr>
        <p:spPr/>
        <p:txBody>
          <a:bodyPr/>
          <a:lstStyle/>
          <a:p>
            <a:fld id="{A7C513ED-37C3-4B50-8AB6-1132B34FCAE4}" type="slidenum">
              <a:rPr lang="en-US" smtClean="0"/>
              <a:t>‹#›</a:t>
            </a:fld>
            <a:endParaRPr lang="en-US"/>
          </a:p>
        </p:txBody>
      </p:sp>
    </p:spTree>
    <p:extLst>
      <p:ext uri="{BB962C8B-B14F-4D97-AF65-F5344CB8AC3E}">
        <p14:creationId xmlns:p14="http://schemas.microsoft.com/office/powerpoint/2010/main" val="2559653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F8B217-C8C8-AB9F-9D8C-E425154673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BDC922-808F-8C6F-24C5-A2123F21A4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C52A9-B51C-9363-D82B-7A7F4BF63E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F2CB447-D109-4AA1-AD64-F947EF5EBDB5}" type="datetimeFigureOut">
              <a:rPr lang="en-US" smtClean="0"/>
              <a:t>12/12/2025</a:t>
            </a:fld>
            <a:endParaRPr lang="en-US"/>
          </a:p>
        </p:txBody>
      </p:sp>
      <p:sp>
        <p:nvSpPr>
          <p:cNvPr id="5" name="Footer Placeholder 4">
            <a:extLst>
              <a:ext uri="{FF2B5EF4-FFF2-40B4-BE49-F238E27FC236}">
                <a16:creationId xmlns:a16="http://schemas.microsoft.com/office/drawing/2014/main" id="{BC4F68D7-B952-70C0-5CE4-3C6C2616B8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A2CDEE-4349-2DB1-905A-721DDEFE54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7C513ED-37C3-4B50-8AB6-1132B34FCAE4}" type="slidenum">
              <a:rPr lang="en-US" smtClean="0"/>
              <a:t>‹#›</a:t>
            </a:fld>
            <a:endParaRPr lang="en-US"/>
          </a:p>
        </p:txBody>
      </p:sp>
    </p:spTree>
    <p:extLst>
      <p:ext uri="{BB962C8B-B14F-4D97-AF65-F5344CB8AC3E}">
        <p14:creationId xmlns:p14="http://schemas.microsoft.com/office/powerpoint/2010/main" val="3899273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3C4C-4B88-9935-369A-DD329545B71C}"/>
              </a:ext>
            </a:extLst>
          </p:cNvPr>
          <p:cNvSpPr>
            <a:spLocks noGrp="1"/>
          </p:cNvSpPr>
          <p:nvPr>
            <p:ph type="ctrTitle"/>
          </p:nvPr>
        </p:nvSpPr>
        <p:spPr/>
        <p:txBody>
          <a:bodyPr>
            <a:normAutofit fontScale="90000"/>
          </a:bodyPr>
          <a:lstStyle/>
          <a:p>
            <a:r>
              <a:rPr lang="en-US"/>
              <a:t>EECE 315</a:t>
            </a:r>
            <a:br>
              <a:rPr lang="en-US"/>
            </a:br>
            <a:r>
              <a:rPr lang="en-US"/>
              <a:t>Design Project -</a:t>
            </a:r>
            <a:br>
              <a:rPr lang="en-US"/>
            </a:br>
            <a:r>
              <a:rPr lang="en-US"/>
              <a:t>3-Stage Audio Amplifier</a:t>
            </a:r>
          </a:p>
        </p:txBody>
      </p:sp>
      <p:sp>
        <p:nvSpPr>
          <p:cNvPr id="3" name="Subtitle 2">
            <a:extLst>
              <a:ext uri="{FF2B5EF4-FFF2-40B4-BE49-F238E27FC236}">
                <a16:creationId xmlns:a16="http://schemas.microsoft.com/office/drawing/2014/main" id="{BCC0FAAF-6B24-2077-9F5D-D19C1AC2143E}"/>
              </a:ext>
            </a:extLst>
          </p:cNvPr>
          <p:cNvSpPr>
            <a:spLocks noGrp="1"/>
          </p:cNvSpPr>
          <p:nvPr>
            <p:ph type="subTitle" idx="1"/>
          </p:nvPr>
        </p:nvSpPr>
        <p:spPr/>
        <p:txBody>
          <a:bodyPr/>
          <a:lstStyle/>
          <a:p>
            <a:r>
              <a:rPr lang="en-US"/>
              <a:t>Carson Middaugh</a:t>
            </a:r>
          </a:p>
          <a:p>
            <a:r>
              <a:rPr lang="en-US"/>
              <a:t>Adrian Moreno Talavera</a:t>
            </a:r>
          </a:p>
          <a:p>
            <a:r>
              <a:rPr lang="en-US"/>
              <a:t>Professor: Dr. Salehi</a:t>
            </a:r>
          </a:p>
        </p:txBody>
      </p:sp>
    </p:spTree>
    <p:extLst>
      <p:ext uri="{BB962C8B-B14F-4D97-AF65-F5344CB8AC3E}">
        <p14:creationId xmlns:p14="http://schemas.microsoft.com/office/powerpoint/2010/main" val="2207345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B814E-A33A-D64F-F1E6-9DF529C661CB}"/>
              </a:ext>
            </a:extLst>
          </p:cNvPr>
          <p:cNvSpPr>
            <a:spLocks noGrp="1"/>
          </p:cNvSpPr>
          <p:nvPr>
            <p:ph type="title"/>
          </p:nvPr>
        </p:nvSpPr>
        <p:spPr>
          <a:xfrm>
            <a:off x="838200" y="365125"/>
            <a:ext cx="5980771" cy="1353441"/>
          </a:xfrm>
        </p:spPr>
        <p:txBody>
          <a:bodyPr/>
          <a:lstStyle/>
          <a:p>
            <a:r>
              <a:rPr lang="en-US"/>
              <a:t>Stage 3 Analysis</a:t>
            </a:r>
          </a:p>
        </p:txBody>
      </p:sp>
      <p:pic>
        <p:nvPicPr>
          <p:cNvPr id="4" name="Content Placeholder 3">
            <a:extLst>
              <a:ext uri="{FF2B5EF4-FFF2-40B4-BE49-F238E27FC236}">
                <a16:creationId xmlns:a16="http://schemas.microsoft.com/office/drawing/2014/main" id="{94A8334C-8532-C51F-7C8F-F13E07FD4B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2701" y="0"/>
            <a:ext cx="5319300" cy="6858000"/>
          </a:xfrm>
          <a:prstGeom prst="rect">
            <a:avLst/>
          </a:prstGeom>
        </p:spPr>
      </p:pic>
      <p:sp>
        <p:nvSpPr>
          <p:cNvPr id="3" name="TextBox 2">
            <a:extLst>
              <a:ext uri="{FF2B5EF4-FFF2-40B4-BE49-F238E27FC236}">
                <a16:creationId xmlns:a16="http://schemas.microsoft.com/office/drawing/2014/main" id="{EB32F58A-5F08-72DD-61F1-E0B3E9BF24A3}"/>
              </a:ext>
            </a:extLst>
          </p:cNvPr>
          <p:cNvSpPr txBox="1"/>
          <p:nvPr/>
        </p:nvSpPr>
        <p:spPr>
          <a:xfrm>
            <a:off x="835773" y="2689463"/>
            <a:ext cx="559797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Stage 3 is much different from the other two, as it is a common collector BJT</a:t>
            </a:r>
          </a:p>
          <a:p>
            <a:pPr marL="285750" indent="-285750">
              <a:buFont typeface="Arial"/>
              <a:buChar char="•"/>
            </a:pPr>
            <a:r>
              <a:rPr lang="en-US"/>
              <a:t>Still, our DC Analysis relied on the assumption that the current flowing through R1 was equal to 10 times the base current</a:t>
            </a:r>
          </a:p>
        </p:txBody>
      </p:sp>
    </p:spTree>
    <p:extLst>
      <p:ext uri="{BB962C8B-B14F-4D97-AF65-F5344CB8AC3E}">
        <p14:creationId xmlns:p14="http://schemas.microsoft.com/office/powerpoint/2010/main" val="1100315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851A-464B-ECA5-9330-3D0640C1485B}"/>
              </a:ext>
            </a:extLst>
          </p:cNvPr>
          <p:cNvSpPr>
            <a:spLocks noGrp="1"/>
          </p:cNvSpPr>
          <p:nvPr>
            <p:ph type="title"/>
          </p:nvPr>
        </p:nvSpPr>
        <p:spPr>
          <a:xfrm>
            <a:off x="240956" y="210666"/>
            <a:ext cx="4635844" cy="1325563"/>
          </a:xfrm>
        </p:spPr>
        <p:txBody>
          <a:bodyPr/>
          <a:lstStyle/>
          <a:p>
            <a:r>
              <a:rPr lang="en-US"/>
              <a:t>MATLAB </a:t>
            </a:r>
          </a:p>
        </p:txBody>
      </p:sp>
      <p:pic>
        <p:nvPicPr>
          <p:cNvPr id="4" name="Picture 3" descr="A screenshot of a computer program&#10;&#10;AI-generated content may be incorrect.">
            <a:extLst>
              <a:ext uri="{FF2B5EF4-FFF2-40B4-BE49-F238E27FC236}">
                <a16:creationId xmlns:a16="http://schemas.microsoft.com/office/drawing/2014/main" id="{4ED73420-4018-31D7-7F9C-11410A72F539}"/>
              </a:ext>
            </a:extLst>
          </p:cNvPr>
          <p:cNvPicPr>
            <a:picLocks noChangeAspect="1"/>
          </p:cNvPicPr>
          <p:nvPr/>
        </p:nvPicPr>
        <p:blipFill>
          <a:blip r:embed="rId2"/>
          <a:stretch>
            <a:fillRect/>
          </a:stretch>
        </p:blipFill>
        <p:spPr>
          <a:xfrm>
            <a:off x="434566" y="2403316"/>
            <a:ext cx="2856728" cy="4229873"/>
          </a:xfrm>
          <a:prstGeom prst="rect">
            <a:avLst/>
          </a:prstGeom>
        </p:spPr>
      </p:pic>
      <p:sp>
        <p:nvSpPr>
          <p:cNvPr id="6" name="TextBox 5">
            <a:extLst>
              <a:ext uri="{FF2B5EF4-FFF2-40B4-BE49-F238E27FC236}">
                <a16:creationId xmlns:a16="http://schemas.microsoft.com/office/drawing/2014/main" id="{0AA48A94-1100-569C-6AA0-84292F44551F}"/>
              </a:ext>
            </a:extLst>
          </p:cNvPr>
          <p:cNvSpPr txBox="1"/>
          <p:nvPr/>
        </p:nvSpPr>
        <p:spPr>
          <a:xfrm>
            <a:off x="334591" y="1396276"/>
            <a:ext cx="45234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After completing theoretical calculations, we used MATLAB to find all of the values we used</a:t>
            </a:r>
          </a:p>
        </p:txBody>
      </p:sp>
      <p:pic>
        <p:nvPicPr>
          <p:cNvPr id="7" name="Picture 6" descr="A screenshot of a computer program&#10;&#10;AI-generated content may be incorrect.">
            <a:extLst>
              <a:ext uri="{FF2B5EF4-FFF2-40B4-BE49-F238E27FC236}">
                <a16:creationId xmlns:a16="http://schemas.microsoft.com/office/drawing/2014/main" id="{D9166215-06E6-88FD-EDD5-9EFD6EBB7D7E}"/>
              </a:ext>
            </a:extLst>
          </p:cNvPr>
          <p:cNvPicPr>
            <a:picLocks noChangeAspect="1"/>
          </p:cNvPicPr>
          <p:nvPr/>
        </p:nvPicPr>
        <p:blipFill>
          <a:blip r:embed="rId3"/>
          <a:stretch>
            <a:fillRect/>
          </a:stretch>
        </p:blipFill>
        <p:spPr>
          <a:xfrm>
            <a:off x="4437899" y="2408206"/>
            <a:ext cx="2851064" cy="4220090"/>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3A3BC0DD-B18C-5FBD-4E04-1E3F1519677A}"/>
              </a:ext>
            </a:extLst>
          </p:cNvPr>
          <p:cNvPicPr>
            <a:picLocks noChangeAspect="1"/>
          </p:cNvPicPr>
          <p:nvPr/>
        </p:nvPicPr>
        <p:blipFill>
          <a:blip r:embed="rId4"/>
          <a:stretch>
            <a:fillRect/>
          </a:stretch>
        </p:blipFill>
        <p:spPr>
          <a:xfrm>
            <a:off x="3283829" y="2414771"/>
            <a:ext cx="916717" cy="4217259"/>
          </a:xfrm>
          <a:prstGeom prst="rect">
            <a:avLst/>
          </a:prstGeom>
        </p:spPr>
      </p:pic>
      <p:pic>
        <p:nvPicPr>
          <p:cNvPr id="10" name="Picture 9" descr="A black background with white text&#10;&#10;AI-generated content may be incorrect.">
            <a:extLst>
              <a:ext uri="{FF2B5EF4-FFF2-40B4-BE49-F238E27FC236}">
                <a16:creationId xmlns:a16="http://schemas.microsoft.com/office/drawing/2014/main" id="{421289E9-8A7B-F7DC-8948-EC6047CA6DC9}"/>
              </a:ext>
            </a:extLst>
          </p:cNvPr>
          <p:cNvPicPr>
            <a:picLocks noChangeAspect="1"/>
          </p:cNvPicPr>
          <p:nvPr/>
        </p:nvPicPr>
        <p:blipFill>
          <a:blip r:embed="rId5"/>
          <a:stretch>
            <a:fillRect/>
          </a:stretch>
        </p:blipFill>
        <p:spPr>
          <a:xfrm>
            <a:off x="7276864" y="2413228"/>
            <a:ext cx="890459" cy="4220348"/>
          </a:xfrm>
          <a:prstGeom prst="rect">
            <a:avLst/>
          </a:prstGeom>
        </p:spPr>
      </p:pic>
      <p:pic>
        <p:nvPicPr>
          <p:cNvPr id="11" name="Picture 10" descr="A screenshot of a computer program&#10;&#10;AI-generated content may be incorrect.">
            <a:extLst>
              <a:ext uri="{FF2B5EF4-FFF2-40B4-BE49-F238E27FC236}">
                <a16:creationId xmlns:a16="http://schemas.microsoft.com/office/drawing/2014/main" id="{BD26798A-AD21-5A13-6D8B-6C6BEFCFDB17}"/>
              </a:ext>
            </a:extLst>
          </p:cNvPr>
          <p:cNvPicPr>
            <a:picLocks noChangeAspect="1"/>
          </p:cNvPicPr>
          <p:nvPr/>
        </p:nvPicPr>
        <p:blipFill>
          <a:blip r:embed="rId6"/>
          <a:stretch>
            <a:fillRect/>
          </a:stretch>
        </p:blipFill>
        <p:spPr>
          <a:xfrm>
            <a:off x="8430935" y="2418505"/>
            <a:ext cx="2536482" cy="4292171"/>
          </a:xfrm>
          <a:prstGeom prst="rect">
            <a:avLst/>
          </a:prstGeom>
        </p:spPr>
      </p:pic>
      <p:pic>
        <p:nvPicPr>
          <p:cNvPr id="12" name="Picture 11" descr="A black background with white text&#10;&#10;AI-generated content may be incorrect.">
            <a:extLst>
              <a:ext uri="{FF2B5EF4-FFF2-40B4-BE49-F238E27FC236}">
                <a16:creationId xmlns:a16="http://schemas.microsoft.com/office/drawing/2014/main" id="{DD795DFF-1B59-9BEE-5E25-2C0CCA61AEB9}"/>
              </a:ext>
            </a:extLst>
          </p:cNvPr>
          <p:cNvPicPr>
            <a:picLocks noChangeAspect="1"/>
          </p:cNvPicPr>
          <p:nvPr/>
        </p:nvPicPr>
        <p:blipFill>
          <a:blip r:embed="rId7"/>
          <a:stretch>
            <a:fillRect/>
          </a:stretch>
        </p:blipFill>
        <p:spPr>
          <a:xfrm>
            <a:off x="10971508" y="2420951"/>
            <a:ext cx="721584" cy="4287280"/>
          </a:xfrm>
          <a:prstGeom prst="rect">
            <a:avLst/>
          </a:prstGeom>
        </p:spPr>
      </p:pic>
    </p:spTree>
    <p:extLst>
      <p:ext uri="{BB962C8B-B14F-4D97-AF65-F5344CB8AC3E}">
        <p14:creationId xmlns:p14="http://schemas.microsoft.com/office/powerpoint/2010/main" val="400525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3C83E-FAED-2694-893F-0E25FBEE8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11E3A-82B9-03D1-AD3D-9B3F04C44612}"/>
              </a:ext>
            </a:extLst>
          </p:cNvPr>
          <p:cNvSpPr>
            <a:spLocks noGrp="1"/>
          </p:cNvSpPr>
          <p:nvPr>
            <p:ph type="ctrTitle"/>
          </p:nvPr>
        </p:nvSpPr>
        <p:spPr/>
        <p:txBody>
          <a:bodyPr/>
          <a:lstStyle/>
          <a:p>
            <a:r>
              <a:rPr lang="en-US"/>
              <a:t>Simulations</a:t>
            </a:r>
          </a:p>
        </p:txBody>
      </p:sp>
      <p:sp>
        <p:nvSpPr>
          <p:cNvPr id="3" name="Subtitle 2">
            <a:extLst>
              <a:ext uri="{FF2B5EF4-FFF2-40B4-BE49-F238E27FC236}">
                <a16:creationId xmlns:a16="http://schemas.microsoft.com/office/drawing/2014/main" id="{77973682-3CCB-E9E6-B924-F5A17C231E6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46381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E443-17D9-5FFB-66E2-FB457BD6B687}"/>
              </a:ext>
            </a:extLst>
          </p:cNvPr>
          <p:cNvSpPr>
            <a:spLocks noGrp="1"/>
          </p:cNvSpPr>
          <p:nvPr>
            <p:ph type="title"/>
          </p:nvPr>
        </p:nvSpPr>
        <p:spPr/>
        <p:txBody>
          <a:bodyPr/>
          <a:lstStyle/>
          <a:p>
            <a:r>
              <a:rPr lang="en-US"/>
              <a:t>Stage 1 Decoupled</a:t>
            </a:r>
          </a:p>
        </p:txBody>
      </p:sp>
      <p:pic>
        <p:nvPicPr>
          <p:cNvPr id="10" name="Content Placeholder 9">
            <a:extLst>
              <a:ext uri="{FF2B5EF4-FFF2-40B4-BE49-F238E27FC236}">
                <a16:creationId xmlns:a16="http://schemas.microsoft.com/office/drawing/2014/main" id="{2C397507-48C4-0662-30D0-0F28B0463C85}"/>
              </a:ext>
            </a:extLst>
          </p:cNvPr>
          <p:cNvPicPr>
            <a:picLocks noGrp="1" noChangeAspect="1"/>
          </p:cNvPicPr>
          <p:nvPr>
            <p:ph idx="1"/>
          </p:nvPr>
        </p:nvPicPr>
        <p:blipFill>
          <a:blip r:embed="rId2"/>
          <a:stretch>
            <a:fillRect/>
          </a:stretch>
        </p:blipFill>
        <p:spPr>
          <a:xfrm>
            <a:off x="4338320" y="2488899"/>
            <a:ext cx="7766567" cy="4176093"/>
          </a:xfrm>
          <a:prstGeom prst="rect">
            <a:avLst/>
          </a:prstGeom>
        </p:spPr>
      </p:pic>
      <p:pic>
        <p:nvPicPr>
          <p:cNvPr id="12" name="Picture 11">
            <a:extLst>
              <a:ext uri="{FF2B5EF4-FFF2-40B4-BE49-F238E27FC236}">
                <a16:creationId xmlns:a16="http://schemas.microsoft.com/office/drawing/2014/main" id="{1154B052-6E04-E292-01CC-B53B50266D2C}"/>
              </a:ext>
            </a:extLst>
          </p:cNvPr>
          <p:cNvPicPr>
            <a:picLocks noChangeAspect="1"/>
          </p:cNvPicPr>
          <p:nvPr/>
        </p:nvPicPr>
        <p:blipFill>
          <a:blip r:embed="rId3"/>
          <a:stretch>
            <a:fillRect/>
          </a:stretch>
        </p:blipFill>
        <p:spPr>
          <a:xfrm>
            <a:off x="7443528" y="550354"/>
            <a:ext cx="4332461" cy="1748577"/>
          </a:xfrm>
          <a:prstGeom prst="rect">
            <a:avLst/>
          </a:prstGeom>
        </p:spPr>
      </p:pic>
      <p:pic>
        <p:nvPicPr>
          <p:cNvPr id="14" name="Picture 13">
            <a:extLst>
              <a:ext uri="{FF2B5EF4-FFF2-40B4-BE49-F238E27FC236}">
                <a16:creationId xmlns:a16="http://schemas.microsoft.com/office/drawing/2014/main" id="{37D5BEB3-68D6-DE74-B38F-8C0EA5A4D845}"/>
              </a:ext>
            </a:extLst>
          </p:cNvPr>
          <p:cNvPicPr>
            <a:picLocks noChangeAspect="1"/>
          </p:cNvPicPr>
          <p:nvPr/>
        </p:nvPicPr>
        <p:blipFill>
          <a:blip r:embed="rId4"/>
          <a:stretch>
            <a:fillRect/>
          </a:stretch>
        </p:blipFill>
        <p:spPr>
          <a:xfrm>
            <a:off x="177451" y="2474001"/>
            <a:ext cx="3876390" cy="4018874"/>
          </a:xfrm>
          <a:prstGeom prst="rect">
            <a:avLst/>
          </a:prstGeom>
        </p:spPr>
      </p:pic>
    </p:spTree>
    <p:extLst>
      <p:ext uri="{BB962C8B-B14F-4D97-AF65-F5344CB8AC3E}">
        <p14:creationId xmlns:p14="http://schemas.microsoft.com/office/powerpoint/2010/main" val="1842497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62747-5D8C-089B-A81E-2DCD192D4503}"/>
              </a:ext>
            </a:extLst>
          </p:cNvPr>
          <p:cNvSpPr>
            <a:spLocks noGrp="1"/>
          </p:cNvSpPr>
          <p:nvPr>
            <p:ph type="title"/>
          </p:nvPr>
        </p:nvSpPr>
        <p:spPr/>
        <p:txBody>
          <a:bodyPr/>
          <a:lstStyle/>
          <a:p>
            <a:r>
              <a:rPr lang="en-US"/>
              <a:t>Stage 2 Decoupled</a:t>
            </a:r>
          </a:p>
        </p:txBody>
      </p:sp>
      <p:pic>
        <p:nvPicPr>
          <p:cNvPr id="5" name="Picture 4" descr="A screenshot of a computer&#10;&#10;AI-generated content may be incorrect.">
            <a:extLst>
              <a:ext uri="{FF2B5EF4-FFF2-40B4-BE49-F238E27FC236}">
                <a16:creationId xmlns:a16="http://schemas.microsoft.com/office/drawing/2014/main" id="{C2B95475-564F-070E-CCE9-C7F122B558E4}"/>
              </a:ext>
            </a:extLst>
          </p:cNvPr>
          <p:cNvPicPr>
            <a:picLocks noChangeAspect="1"/>
          </p:cNvPicPr>
          <p:nvPr/>
        </p:nvPicPr>
        <p:blipFill>
          <a:blip r:embed="rId2"/>
          <a:stretch>
            <a:fillRect/>
          </a:stretch>
        </p:blipFill>
        <p:spPr>
          <a:xfrm>
            <a:off x="7559889" y="310592"/>
            <a:ext cx="4259734" cy="1644220"/>
          </a:xfrm>
          <a:prstGeom prst="rect">
            <a:avLst/>
          </a:prstGeom>
        </p:spPr>
      </p:pic>
      <p:pic>
        <p:nvPicPr>
          <p:cNvPr id="6" name="Picture 5" descr="A diagram of a circuit&#10;&#10;AI-generated content may be incorrect.">
            <a:extLst>
              <a:ext uri="{FF2B5EF4-FFF2-40B4-BE49-F238E27FC236}">
                <a16:creationId xmlns:a16="http://schemas.microsoft.com/office/drawing/2014/main" id="{A9EB0933-58A4-3892-80EB-C37C22D83CDA}"/>
              </a:ext>
            </a:extLst>
          </p:cNvPr>
          <p:cNvPicPr>
            <a:picLocks noChangeAspect="1"/>
          </p:cNvPicPr>
          <p:nvPr/>
        </p:nvPicPr>
        <p:blipFill>
          <a:blip r:embed="rId3"/>
          <a:stretch>
            <a:fillRect/>
          </a:stretch>
        </p:blipFill>
        <p:spPr>
          <a:xfrm>
            <a:off x="547814" y="2660434"/>
            <a:ext cx="5093045" cy="3812833"/>
          </a:xfrm>
          <a:prstGeom prst="rect">
            <a:avLst/>
          </a:prstGeom>
        </p:spPr>
      </p:pic>
      <p:pic>
        <p:nvPicPr>
          <p:cNvPr id="9" name="Picture 8" descr="A screen shot of a computer&#10;&#10;AI-generated content may be incorrect.">
            <a:extLst>
              <a:ext uri="{FF2B5EF4-FFF2-40B4-BE49-F238E27FC236}">
                <a16:creationId xmlns:a16="http://schemas.microsoft.com/office/drawing/2014/main" id="{786C69C4-5F79-5A59-FA4D-6261C71A8C8E}"/>
              </a:ext>
            </a:extLst>
          </p:cNvPr>
          <p:cNvPicPr>
            <a:picLocks noChangeAspect="1"/>
          </p:cNvPicPr>
          <p:nvPr/>
        </p:nvPicPr>
        <p:blipFill>
          <a:blip r:embed="rId4"/>
          <a:srcRect r="3532" b="275"/>
          <a:stretch>
            <a:fillRect/>
          </a:stretch>
        </p:blipFill>
        <p:spPr>
          <a:xfrm>
            <a:off x="6178378" y="2653392"/>
            <a:ext cx="5715007" cy="3847523"/>
          </a:xfrm>
          <a:prstGeom prst="rect">
            <a:avLst/>
          </a:prstGeom>
        </p:spPr>
      </p:pic>
    </p:spTree>
    <p:extLst>
      <p:ext uri="{BB962C8B-B14F-4D97-AF65-F5344CB8AC3E}">
        <p14:creationId xmlns:p14="http://schemas.microsoft.com/office/powerpoint/2010/main" val="483280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8CDB-F255-BCC1-31D9-30B03F4E49E9}"/>
              </a:ext>
            </a:extLst>
          </p:cNvPr>
          <p:cNvSpPr>
            <a:spLocks noGrp="1"/>
          </p:cNvSpPr>
          <p:nvPr>
            <p:ph type="title"/>
          </p:nvPr>
        </p:nvSpPr>
        <p:spPr/>
        <p:txBody>
          <a:bodyPr/>
          <a:lstStyle/>
          <a:p>
            <a:r>
              <a:rPr lang="en-US"/>
              <a:t>Stage 3 Decoupled</a:t>
            </a:r>
          </a:p>
        </p:txBody>
      </p:sp>
      <p:pic>
        <p:nvPicPr>
          <p:cNvPr id="4" name="Content Placeholder 3" descr="A diagram of a circuit&#10;&#10;AI-generated content may be incorrect.">
            <a:extLst>
              <a:ext uri="{FF2B5EF4-FFF2-40B4-BE49-F238E27FC236}">
                <a16:creationId xmlns:a16="http://schemas.microsoft.com/office/drawing/2014/main" id="{F76FC887-9D8A-77BF-E1EA-362AE0FAE59E}"/>
              </a:ext>
            </a:extLst>
          </p:cNvPr>
          <p:cNvPicPr>
            <a:picLocks noGrp="1" noChangeAspect="1"/>
          </p:cNvPicPr>
          <p:nvPr>
            <p:ph idx="1"/>
          </p:nvPr>
        </p:nvPicPr>
        <p:blipFill>
          <a:blip r:embed="rId2"/>
          <a:stretch>
            <a:fillRect/>
          </a:stretch>
        </p:blipFill>
        <p:spPr>
          <a:xfrm>
            <a:off x="210346" y="2812156"/>
            <a:ext cx="6057312" cy="3867366"/>
          </a:xfrm>
          <a:prstGeom prst="rect">
            <a:avLst/>
          </a:prstGeom>
        </p:spPr>
      </p:pic>
      <p:pic>
        <p:nvPicPr>
          <p:cNvPr id="8" name="Picture 7" descr="A green line on a black background&#10;&#10;AI-generated content may be incorrect.">
            <a:extLst>
              <a:ext uri="{FF2B5EF4-FFF2-40B4-BE49-F238E27FC236}">
                <a16:creationId xmlns:a16="http://schemas.microsoft.com/office/drawing/2014/main" id="{870542E5-E302-6AB3-4F37-4B17FB7AB6A4}"/>
              </a:ext>
            </a:extLst>
          </p:cNvPr>
          <p:cNvPicPr>
            <a:picLocks noChangeAspect="1"/>
          </p:cNvPicPr>
          <p:nvPr/>
        </p:nvPicPr>
        <p:blipFill>
          <a:blip r:embed="rId3"/>
          <a:stretch>
            <a:fillRect/>
          </a:stretch>
        </p:blipFill>
        <p:spPr>
          <a:xfrm>
            <a:off x="6416159" y="2419864"/>
            <a:ext cx="5558655" cy="4263082"/>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D872248C-93D9-C8BE-317F-3C3D5E334E95}"/>
              </a:ext>
            </a:extLst>
          </p:cNvPr>
          <p:cNvPicPr>
            <a:picLocks noChangeAspect="1"/>
          </p:cNvPicPr>
          <p:nvPr/>
        </p:nvPicPr>
        <p:blipFill>
          <a:blip r:embed="rId4"/>
          <a:srcRect r="-391" b="58331"/>
          <a:stretch>
            <a:fillRect/>
          </a:stretch>
        </p:blipFill>
        <p:spPr>
          <a:xfrm>
            <a:off x="7487035" y="367869"/>
            <a:ext cx="4487854" cy="1746964"/>
          </a:xfrm>
          <a:prstGeom prst="rect">
            <a:avLst/>
          </a:prstGeom>
        </p:spPr>
      </p:pic>
    </p:spTree>
    <p:extLst>
      <p:ext uri="{BB962C8B-B14F-4D97-AF65-F5344CB8AC3E}">
        <p14:creationId xmlns:p14="http://schemas.microsoft.com/office/powerpoint/2010/main" val="2770651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D7E95-8768-7326-F5FB-24C7C2858407}"/>
              </a:ext>
            </a:extLst>
          </p:cNvPr>
          <p:cNvSpPr>
            <a:spLocks noGrp="1"/>
          </p:cNvSpPr>
          <p:nvPr>
            <p:ph type="title"/>
          </p:nvPr>
        </p:nvSpPr>
        <p:spPr/>
        <p:txBody>
          <a:bodyPr/>
          <a:lstStyle/>
          <a:p>
            <a:r>
              <a:rPr lang="en-US"/>
              <a:t>Fully Cascaded Amplifier (Before Impedance Bridging)</a:t>
            </a:r>
          </a:p>
        </p:txBody>
      </p:sp>
      <p:pic>
        <p:nvPicPr>
          <p:cNvPr id="6" name="Picture 5">
            <a:extLst>
              <a:ext uri="{FF2B5EF4-FFF2-40B4-BE49-F238E27FC236}">
                <a16:creationId xmlns:a16="http://schemas.microsoft.com/office/drawing/2014/main" id="{B7F8CBFC-D10D-1856-FE7B-62953E96E0A6}"/>
              </a:ext>
            </a:extLst>
          </p:cNvPr>
          <p:cNvPicPr>
            <a:picLocks noChangeAspect="1"/>
          </p:cNvPicPr>
          <p:nvPr/>
        </p:nvPicPr>
        <p:blipFill>
          <a:blip r:embed="rId2"/>
          <a:stretch>
            <a:fillRect/>
          </a:stretch>
        </p:blipFill>
        <p:spPr>
          <a:xfrm>
            <a:off x="0" y="3512825"/>
            <a:ext cx="6326334" cy="3199487"/>
          </a:xfrm>
          <a:prstGeom prst="rect">
            <a:avLst/>
          </a:prstGeom>
        </p:spPr>
      </p:pic>
      <p:pic>
        <p:nvPicPr>
          <p:cNvPr id="8" name="Picture 7">
            <a:extLst>
              <a:ext uri="{FF2B5EF4-FFF2-40B4-BE49-F238E27FC236}">
                <a16:creationId xmlns:a16="http://schemas.microsoft.com/office/drawing/2014/main" id="{00044A93-2256-643C-B4DB-AA050C970C36}"/>
              </a:ext>
            </a:extLst>
          </p:cNvPr>
          <p:cNvPicPr>
            <a:picLocks noChangeAspect="1"/>
          </p:cNvPicPr>
          <p:nvPr/>
        </p:nvPicPr>
        <p:blipFill>
          <a:blip r:embed="rId3"/>
          <a:stretch>
            <a:fillRect/>
          </a:stretch>
        </p:blipFill>
        <p:spPr>
          <a:xfrm>
            <a:off x="7478973" y="1516342"/>
            <a:ext cx="4463365" cy="1751012"/>
          </a:xfrm>
          <a:prstGeom prst="rect">
            <a:avLst/>
          </a:prstGeom>
        </p:spPr>
      </p:pic>
      <p:pic>
        <p:nvPicPr>
          <p:cNvPr id="12" name="Picture 11">
            <a:extLst>
              <a:ext uri="{FF2B5EF4-FFF2-40B4-BE49-F238E27FC236}">
                <a16:creationId xmlns:a16="http://schemas.microsoft.com/office/drawing/2014/main" id="{FA76825F-0BC1-A4AA-9DBB-833A627B3334}"/>
              </a:ext>
            </a:extLst>
          </p:cNvPr>
          <p:cNvPicPr>
            <a:picLocks noChangeAspect="1"/>
          </p:cNvPicPr>
          <p:nvPr/>
        </p:nvPicPr>
        <p:blipFill>
          <a:blip r:embed="rId4"/>
          <a:stretch>
            <a:fillRect/>
          </a:stretch>
        </p:blipFill>
        <p:spPr>
          <a:xfrm>
            <a:off x="6326334" y="3512825"/>
            <a:ext cx="5771745" cy="3219982"/>
          </a:xfrm>
          <a:prstGeom prst="rect">
            <a:avLst/>
          </a:prstGeom>
        </p:spPr>
      </p:pic>
    </p:spTree>
    <p:extLst>
      <p:ext uri="{BB962C8B-B14F-4D97-AF65-F5344CB8AC3E}">
        <p14:creationId xmlns:p14="http://schemas.microsoft.com/office/powerpoint/2010/main" val="4242389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DAC9-FE77-86DC-D7BD-414D72F05935}"/>
              </a:ext>
            </a:extLst>
          </p:cNvPr>
          <p:cNvSpPr>
            <a:spLocks noGrp="1"/>
          </p:cNvSpPr>
          <p:nvPr>
            <p:ph type="title"/>
          </p:nvPr>
        </p:nvSpPr>
        <p:spPr/>
        <p:txBody>
          <a:bodyPr/>
          <a:lstStyle/>
          <a:p>
            <a:r>
              <a:rPr lang="en-US"/>
              <a:t>Fully Cascaded Amplifier (After Impedance Bridging)</a:t>
            </a:r>
          </a:p>
        </p:txBody>
      </p:sp>
      <p:sp>
        <p:nvSpPr>
          <p:cNvPr id="3" name="Content Placeholder 2">
            <a:extLst>
              <a:ext uri="{FF2B5EF4-FFF2-40B4-BE49-F238E27FC236}">
                <a16:creationId xmlns:a16="http://schemas.microsoft.com/office/drawing/2014/main" id="{896A972F-7538-5B4D-C125-D034546D985C}"/>
              </a:ext>
            </a:extLst>
          </p:cNvPr>
          <p:cNvSpPr>
            <a:spLocks noGrp="1"/>
          </p:cNvSpPr>
          <p:nvPr>
            <p:ph idx="1"/>
          </p:nvPr>
        </p:nvSpPr>
        <p:spPr/>
        <p:txBody>
          <a:bodyPr/>
          <a:lstStyle/>
          <a:p>
            <a:r>
              <a:rPr lang="en-US"/>
              <a:t>After adjusting resistor values across the entire circuit, keeping in mind our intended input and output impedances, we were able to achieve a gain of 245, which is close to our calculated value of 262.</a:t>
            </a:r>
          </a:p>
          <a:p>
            <a:pPr marL="0" indent="0">
              <a:buNone/>
            </a:pPr>
            <a:endParaRPr lang="en-US"/>
          </a:p>
        </p:txBody>
      </p:sp>
      <p:pic>
        <p:nvPicPr>
          <p:cNvPr id="8" name="Picture 7">
            <a:extLst>
              <a:ext uri="{FF2B5EF4-FFF2-40B4-BE49-F238E27FC236}">
                <a16:creationId xmlns:a16="http://schemas.microsoft.com/office/drawing/2014/main" id="{94791BE4-13DE-4ECD-B75B-56B4F46623FD}"/>
              </a:ext>
            </a:extLst>
          </p:cNvPr>
          <p:cNvPicPr>
            <a:picLocks noChangeAspect="1"/>
          </p:cNvPicPr>
          <p:nvPr/>
        </p:nvPicPr>
        <p:blipFill>
          <a:blip r:embed="rId2"/>
          <a:stretch>
            <a:fillRect/>
          </a:stretch>
        </p:blipFill>
        <p:spPr>
          <a:xfrm>
            <a:off x="5923725" y="3332066"/>
            <a:ext cx="6183608" cy="3461049"/>
          </a:xfrm>
          <a:prstGeom prst="rect">
            <a:avLst/>
          </a:prstGeom>
        </p:spPr>
      </p:pic>
      <p:pic>
        <p:nvPicPr>
          <p:cNvPr id="10" name="Picture 9">
            <a:extLst>
              <a:ext uri="{FF2B5EF4-FFF2-40B4-BE49-F238E27FC236}">
                <a16:creationId xmlns:a16="http://schemas.microsoft.com/office/drawing/2014/main" id="{80B7D866-E96C-D523-0B42-79DBDEBCE7DE}"/>
              </a:ext>
            </a:extLst>
          </p:cNvPr>
          <p:cNvPicPr>
            <a:picLocks noChangeAspect="1"/>
          </p:cNvPicPr>
          <p:nvPr/>
        </p:nvPicPr>
        <p:blipFill>
          <a:blip r:embed="rId3"/>
          <a:stretch>
            <a:fillRect/>
          </a:stretch>
        </p:blipFill>
        <p:spPr>
          <a:xfrm>
            <a:off x="84667" y="3332067"/>
            <a:ext cx="5855992" cy="3461049"/>
          </a:xfrm>
          <a:prstGeom prst="rect">
            <a:avLst/>
          </a:prstGeom>
        </p:spPr>
      </p:pic>
    </p:spTree>
    <p:extLst>
      <p:ext uri="{BB962C8B-B14F-4D97-AF65-F5344CB8AC3E}">
        <p14:creationId xmlns:p14="http://schemas.microsoft.com/office/powerpoint/2010/main" val="654126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EF30E-728C-6996-D34B-821C14261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DD708-3176-8E03-E5A6-3A0ABBF92E8F}"/>
              </a:ext>
            </a:extLst>
          </p:cNvPr>
          <p:cNvSpPr>
            <a:spLocks noGrp="1"/>
          </p:cNvSpPr>
          <p:nvPr>
            <p:ph type="ctrTitle"/>
          </p:nvPr>
        </p:nvSpPr>
        <p:spPr/>
        <p:txBody>
          <a:bodyPr/>
          <a:lstStyle/>
          <a:p>
            <a:r>
              <a:rPr lang="en-US"/>
              <a:t>Experiments and Implemented Circuits</a:t>
            </a:r>
          </a:p>
        </p:txBody>
      </p:sp>
      <p:sp>
        <p:nvSpPr>
          <p:cNvPr id="3" name="Subtitle 2">
            <a:extLst>
              <a:ext uri="{FF2B5EF4-FFF2-40B4-BE49-F238E27FC236}">
                <a16:creationId xmlns:a16="http://schemas.microsoft.com/office/drawing/2014/main" id="{33357679-968F-1D6D-E5E9-3D84EBFBD4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96251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35AA-55ED-BCF7-6AD4-D8365D661BBB}"/>
              </a:ext>
            </a:extLst>
          </p:cNvPr>
          <p:cNvSpPr>
            <a:spLocks noGrp="1"/>
          </p:cNvSpPr>
          <p:nvPr>
            <p:ph type="title"/>
          </p:nvPr>
        </p:nvSpPr>
        <p:spPr/>
        <p:txBody>
          <a:bodyPr/>
          <a:lstStyle/>
          <a:p>
            <a:r>
              <a:rPr lang="en-US"/>
              <a:t>Stages of Experimental Process</a:t>
            </a:r>
          </a:p>
        </p:txBody>
      </p:sp>
      <p:pic>
        <p:nvPicPr>
          <p:cNvPr id="5" name="Content Placeholder 4">
            <a:extLst>
              <a:ext uri="{FF2B5EF4-FFF2-40B4-BE49-F238E27FC236}">
                <a16:creationId xmlns:a16="http://schemas.microsoft.com/office/drawing/2014/main" id="{FDE89F25-A7F7-54C2-D844-DD773753A6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549" y="2283669"/>
            <a:ext cx="2546876" cy="3400653"/>
          </a:xfrm>
          <a:prstGeom prst="rect">
            <a:avLst/>
          </a:prstGeom>
        </p:spPr>
      </p:pic>
      <p:pic>
        <p:nvPicPr>
          <p:cNvPr id="6" name="Picture 5">
            <a:extLst>
              <a:ext uri="{FF2B5EF4-FFF2-40B4-BE49-F238E27FC236}">
                <a16:creationId xmlns:a16="http://schemas.microsoft.com/office/drawing/2014/main" id="{B094A19C-A0A4-CE70-FBD7-39A1932A0F8A}"/>
              </a:ext>
            </a:extLst>
          </p:cNvPr>
          <p:cNvPicPr>
            <a:picLocks noChangeAspect="1"/>
          </p:cNvPicPr>
          <p:nvPr/>
        </p:nvPicPr>
        <p:blipFill>
          <a:blip r:embed="rId3">
            <a:extLst>
              <a:ext uri="{28A0092B-C50C-407E-A947-70E740481C1C}">
                <a14:useLocalDpi xmlns:a14="http://schemas.microsoft.com/office/drawing/2010/main" val="0"/>
              </a:ext>
            </a:extLst>
          </a:blip>
          <a:srcRect l="26281" t="18544" r="16697" b="13778"/>
          <a:stretch>
            <a:fillRect/>
          </a:stretch>
        </p:blipFill>
        <p:spPr>
          <a:xfrm>
            <a:off x="8967180" y="1819694"/>
            <a:ext cx="2446948" cy="3870433"/>
          </a:xfrm>
          <a:prstGeom prst="rect">
            <a:avLst/>
          </a:prstGeom>
        </p:spPr>
      </p:pic>
      <p:pic>
        <p:nvPicPr>
          <p:cNvPr id="3074" name="Picture 2">
            <a:extLst>
              <a:ext uri="{FF2B5EF4-FFF2-40B4-BE49-F238E27FC236}">
                <a16:creationId xmlns:a16="http://schemas.microsoft.com/office/drawing/2014/main" id="{B0E4D966-4594-2000-6C66-E8EB9A2F1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986" y="2117141"/>
            <a:ext cx="2158679" cy="35729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100150-B110-6BA7-62D6-62FBE9356367}"/>
              </a:ext>
            </a:extLst>
          </p:cNvPr>
          <p:cNvSpPr txBox="1"/>
          <p:nvPr/>
        </p:nvSpPr>
        <p:spPr>
          <a:xfrm>
            <a:off x="3156253" y="5864670"/>
            <a:ext cx="2099412" cy="307777"/>
          </a:xfrm>
          <a:prstGeom prst="rect">
            <a:avLst/>
          </a:prstGeom>
          <a:noFill/>
        </p:spPr>
        <p:txBody>
          <a:bodyPr wrap="square" rtlCol="0">
            <a:spAutoFit/>
          </a:bodyPr>
          <a:lstStyle/>
          <a:p>
            <a:r>
              <a:rPr lang="en-US" sz="1400"/>
              <a:t>Stage 1 (Decoupled)</a:t>
            </a:r>
          </a:p>
        </p:txBody>
      </p:sp>
      <p:pic>
        <p:nvPicPr>
          <p:cNvPr id="3076" name="Picture 4">
            <a:extLst>
              <a:ext uri="{FF2B5EF4-FFF2-40B4-BE49-F238E27FC236}">
                <a16:creationId xmlns:a16="http://schemas.microsoft.com/office/drawing/2014/main" id="{4F055D50-EBD1-7985-CBF3-2C8257E69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439" y="1951247"/>
            <a:ext cx="2041156" cy="37388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F323C6-FDF1-9539-F8AB-7FFAAAE20CEE}"/>
              </a:ext>
            </a:extLst>
          </p:cNvPr>
          <p:cNvSpPr txBox="1"/>
          <p:nvPr/>
        </p:nvSpPr>
        <p:spPr>
          <a:xfrm>
            <a:off x="366439" y="5831033"/>
            <a:ext cx="2041156" cy="738664"/>
          </a:xfrm>
          <a:prstGeom prst="rect">
            <a:avLst/>
          </a:prstGeom>
          <a:noFill/>
        </p:spPr>
        <p:txBody>
          <a:bodyPr wrap="square" rtlCol="0">
            <a:spAutoFit/>
          </a:bodyPr>
          <a:lstStyle/>
          <a:p>
            <a:r>
              <a:rPr lang="en-US" sz="1400"/>
              <a:t>Fully Cascaded Amplifier (No Impedance Bridging)</a:t>
            </a:r>
          </a:p>
        </p:txBody>
      </p:sp>
      <p:sp>
        <p:nvSpPr>
          <p:cNvPr id="9" name="TextBox 8">
            <a:extLst>
              <a:ext uri="{FF2B5EF4-FFF2-40B4-BE49-F238E27FC236}">
                <a16:creationId xmlns:a16="http://schemas.microsoft.com/office/drawing/2014/main" id="{F86D711E-651A-C912-250A-ABF1D9155032}"/>
              </a:ext>
            </a:extLst>
          </p:cNvPr>
          <p:cNvSpPr txBox="1"/>
          <p:nvPr/>
        </p:nvSpPr>
        <p:spPr>
          <a:xfrm>
            <a:off x="9168584" y="5831033"/>
            <a:ext cx="243865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Fully Cascaded Amplifier (With Impedance Bridging)</a:t>
            </a:r>
          </a:p>
        </p:txBody>
      </p:sp>
      <p:sp>
        <p:nvSpPr>
          <p:cNvPr id="11" name="TextBox 10">
            <a:extLst>
              <a:ext uri="{FF2B5EF4-FFF2-40B4-BE49-F238E27FC236}">
                <a16:creationId xmlns:a16="http://schemas.microsoft.com/office/drawing/2014/main" id="{BFCA4FBF-970F-33D1-BF21-3FFAE46F0C89}"/>
              </a:ext>
            </a:extLst>
          </p:cNvPr>
          <p:cNvSpPr txBox="1"/>
          <p:nvPr/>
        </p:nvSpPr>
        <p:spPr>
          <a:xfrm>
            <a:off x="6097490" y="5900169"/>
            <a:ext cx="2223042" cy="307777"/>
          </a:xfrm>
          <a:prstGeom prst="rect">
            <a:avLst/>
          </a:prstGeom>
          <a:noFill/>
        </p:spPr>
        <p:txBody>
          <a:bodyPr wrap="square" rtlCol="0">
            <a:spAutoFit/>
          </a:bodyPr>
          <a:lstStyle/>
          <a:p>
            <a:r>
              <a:rPr lang="en-US" sz="1400"/>
              <a:t>Stages 1 and 2 Cascaded</a:t>
            </a:r>
          </a:p>
        </p:txBody>
      </p:sp>
    </p:spTree>
    <p:extLst>
      <p:ext uri="{BB962C8B-B14F-4D97-AF65-F5344CB8AC3E}">
        <p14:creationId xmlns:p14="http://schemas.microsoft.com/office/powerpoint/2010/main" val="1353042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9AC78-609A-D2EA-72AA-A5188C2BF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E12D5-C654-6B18-1649-7F1B6B8043B2}"/>
              </a:ext>
            </a:extLst>
          </p:cNvPr>
          <p:cNvSpPr>
            <a:spLocks noGrp="1"/>
          </p:cNvSpPr>
          <p:nvPr>
            <p:ph type="ctrTitle"/>
          </p:nvPr>
        </p:nvSpPr>
        <p:spPr/>
        <p:txBody>
          <a:bodyPr/>
          <a:lstStyle/>
          <a:p>
            <a:r>
              <a:rPr lang="en-US"/>
              <a:t>Review</a:t>
            </a:r>
          </a:p>
        </p:txBody>
      </p:sp>
      <p:sp>
        <p:nvSpPr>
          <p:cNvPr id="3" name="Subtitle 2">
            <a:extLst>
              <a:ext uri="{FF2B5EF4-FFF2-40B4-BE49-F238E27FC236}">
                <a16:creationId xmlns:a16="http://schemas.microsoft.com/office/drawing/2014/main" id="{0B5B68E7-DFAE-25CB-EE6D-D05FC820BE7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9092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056F8-0F08-AC4D-FDAB-759AB10D9C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8DC69D-2CC8-6269-F70E-8C2DB367B483}"/>
              </a:ext>
            </a:extLst>
          </p:cNvPr>
          <p:cNvSpPr>
            <a:spLocks noGrp="1"/>
          </p:cNvSpPr>
          <p:nvPr>
            <p:ph type="ctrTitle"/>
          </p:nvPr>
        </p:nvSpPr>
        <p:spPr/>
        <p:txBody>
          <a:bodyPr/>
          <a:lstStyle/>
          <a:p>
            <a:r>
              <a:rPr lang="en-US"/>
              <a:t>Conclusion</a:t>
            </a:r>
          </a:p>
        </p:txBody>
      </p:sp>
      <p:sp>
        <p:nvSpPr>
          <p:cNvPr id="3" name="Subtitle 2">
            <a:extLst>
              <a:ext uri="{FF2B5EF4-FFF2-40B4-BE49-F238E27FC236}">
                <a16:creationId xmlns:a16="http://schemas.microsoft.com/office/drawing/2014/main" id="{05947FA5-D505-40E9-2ECF-9E2C152F4B4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45392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3005-5D1C-7D53-CB4D-3E6F579FCCB1}"/>
              </a:ext>
            </a:extLst>
          </p:cNvPr>
          <p:cNvSpPr>
            <a:spLocks noGrp="1"/>
          </p:cNvSpPr>
          <p:nvPr>
            <p:ph type="title"/>
          </p:nvPr>
        </p:nvSpPr>
        <p:spPr/>
        <p:txBody>
          <a:bodyPr/>
          <a:lstStyle/>
          <a:p>
            <a:r>
              <a:rPr lang="en-US"/>
              <a:t>Iterative Process</a:t>
            </a:r>
          </a:p>
        </p:txBody>
      </p:sp>
      <p:sp>
        <p:nvSpPr>
          <p:cNvPr id="3" name="Content Placeholder 2">
            <a:extLst>
              <a:ext uri="{FF2B5EF4-FFF2-40B4-BE49-F238E27FC236}">
                <a16:creationId xmlns:a16="http://schemas.microsoft.com/office/drawing/2014/main" id="{6C3778F3-14ED-7399-96F8-2E8C3E138DE1}"/>
              </a:ext>
            </a:extLst>
          </p:cNvPr>
          <p:cNvSpPr>
            <a:spLocks noGrp="1"/>
          </p:cNvSpPr>
          <p:nvPr>
            <p:ph idx="1"/>
          </p:nvPr>
        </p:nvSpPr>
        <p:spPr/>
        <p:txBody>
          <a:bodyPr/>
          <a:lstStyle/>
          <a:p>
            <a:r>
              <a:rPr lang="en-US"/>
              <a:t>As we made our way through this design project, we learned that a significant portion of the work done involved changing variables over and over to achieve the desired results</a:t>
            </a:r>
          </a:p>
          <a:p>
            <a:r>
              <a:rPr lang="en-US"/>
              <a:t>In exchange for achieving our desired final gain, we had to sacrifice the accuracy of each stage’s gain when decoupled</a:t>
            </a:r>
          </a:p>
          <a:p>
            <a:pPr lvl="1"/>
            <a:r>
              <a:rPr lang="en-US"/>
              <a:t>We achieved a final gain of 245, but stage 1, 2, and 3 don’t match up as closely to their expected decoupled gains of 15.6, 16.8, and 1, respectively</a:t>
            </a:r>
          </a:p>
        </p:txBody>
      </p:sp>
    </p:spTree>
    <p:extLst>
      <p:ext uri="{BB962C8B-B14F-4D97-AF65-F5344CB8AC3E}">
        <p14:creationId xmlns:p14="http://schemas.microsoft.com/office/powerpoint/2010/main" val="3945721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F5146-C881-97B7-9C0F-7BE894689E61}"/>
              </a:ext>
            </a:extLst>
          </p:cNvPr>
          <p:cNvSpPr>
            <a:spLocks noGrp="1"/>
          </p:cNvSpPr>
          <p:nvPr>
            <p:ph type="title"/>
          </p:nvPr>
        </p:nvSpPr>
        <p:spPr/>
        <p:txBody>
          <a:bodyPr/>
          <a:lstStyle/>
          <a:p>
            <a:r>
              <a:rPr lang="en-US"/>
              <a:t>Introduction	</a:t>
            </a:r>
          </a:p>
        </p:txBody>
      </p:sp>
      <p:sp>
        <p:nvSpPr>
          <p:cNvPr id="3" name="Content Placeholder 2">
            <a:extLst>
              <a:ext uri="{FF2B5EF4-FFF2-40B4-BE49-F238E27FC236}">
                <a16:creationId xmlns:a16="http://schemas.microsoft.com/office/drawing/2014/main" id="{B7708671-B656-A46C-CA90-57FC69014700}"/>
              </a:ext>
            </a:extLst>
          </p:cNvPr>
          <p:cNvSpPr>
            <a:spLocks noGrp="1"/>
          </p:cNvSpPr>
          <p:nvPr>
            <p:ph idx="1"/>
          </p:nvPr>
        </p:nvSpPr>
        <p:spPr/>
        <p:txBody>
          <a:bodyPr>
            <a:normAutofit lnSpcReduction="10000"/>
          </a:bodyPr>
          <a:lstStyle/>
          <a:p>
            <a:r>
              <a:rPr lang="en-US"/>
              <a:t>The goal of this design project was for students to be able to design, simulate, build, and test a 3-stage audio amplifier using BJT transistors.</a:t>
            </a:r>
          </a:p>
          <a:p>
            <a:pPr lvl="1"/>
            <a:r>
              <a:rPr lang="en-US"/>
              <a:t>We first had to determine several initial variables that were not already given to us, such as Vcc, Ie, and Ve. </a:t>
            </a:r>
          </a:p>
          <a:p>
            <a:pPr lvl="1"/>
            <a:r>
              <a:rPr lang="en-US"/>
              <a:t>Other values like thermal voltage, transconductance (</a:t>
            </a:r>
            <a:r>
              <a:rPr lang="en-US">
                <a:solidFill>
                  <a:srgbClr val="000000"/>
                </a:solidFill>
              </a:rPr>
              <a:t>ꞵ), and </a:t>
            </a:r>
            <a:r>
              <a:rPr lang="en-US" err="1">
                <a:solidFill>
                  <a:srgbClr val="000000"/>
                </a:solidFill>
              </a:rPr>
              <a:t>Vbe</a:t>
            </a:r>
            <a:r>
              <a:rPr lang="en-US">
                <a:solidFill>
                  <a:srgbClr val="000000"/>
                </a:solidFill>
              </a:rPr>
              <a:t> were given to us as we determined all our other values.</a:t>
            </a:r>
          </a:p>
          <a:p>
            <a:r>
              <a:rPr lang="en-US">
                <a:solidFill>
                  <a:srgbClr val="000000"/>
                </a:solidFill>
              </a:rPr>
              <a:t>With all these values in mind, we were able to, within each stage, calculate values for all the resistors, as well as values for </a:t>
            </a:r>
            <a:r>
              <a:rPr lang="en-US" err="1">
                <a:solidFill>
                  <a:srgbClr val="000000"/>
                </a:solidFill>
              </a:rPr>
              <a:t>Vc</a:t>
            </a:r>
            <a:r>
              <a:rPr lang="en-US">
                <a:solidFill>
                  <a:srgbClr val="000000"/>
                </a:solidFill>
              </a:rPr>
              <a:t> and Vb to determine if the transistors would be operating within the Active mode. </a:t>
            </a:r>
          </a:p>
        </p:txBody>
      </p:sp>
      <p:graphicFrame>
        <p:nvGraphicFramePr>
          <p:cNvPr id="4" name="Table 3">
            <a:extLst>
              <a:ext uri="{FF2B5EF4-FFF2-40B4-BE49-F238E27FC236}">
                <a16:creationId xmlns:a16="http://schemas.microsoft.com/office/drawing/2014/main" id="{B30F01B3-2B8B-E126-B06C-7D328E9435F2}"/>
              </a:ext>
            </a:extLst>
          </p:cNvPr>
          <p:cNvGraphicFramePr>
            <a:graphicFrameLocks noGrp="1"/>
          </p:cNvGraphicFramePr>
          <p:nvPr>
            <p:extLst>
              <p:ext uri="{D42A27DB-BD31-4B8C-83A1-F6EECF244321}">
                <p14:modId xmlns:p14="http://schemas.microsoft.com/office/powerpoint/2010/main" val="3373157552"/>
              </p:ext>
            </p:extLst>
          </p:nvPr>
        </p:nvGraphicFramePr>
        <p:xfrm>
          <a:off x="4309654" y="535146"/>
          <a:ext cx="5931623" cy="1155542"/>
        </p:xfrm>
        <a:graphic>
          <a:graphicData uri="http://schemas.openxmlformats.org/drawingml/2006/table">
            <a:tbl>
              <a:tblPr/>
              <a:tblGrid>
                <a:gridCol w="591255">
                  <a:extLst>
                    <a:ext uri="{9D8B030D-6E8A-4147-A177-3AD203B41FA5}">
                      <a16:colId xmlns:a16="http://schemas.microsoft.com/office/drawing/2014/main" val="2481734019"/>
                    </a:ext>
                  </a:extLst>
                </a:gridCol>
                <a:gridCol w="514964">
                  <a:extLst>
                    <a:ext uri="{9D8B030D-6E8A-4147-A177-3AD203B41FA5}">
                      <a16:colId xmlns:a16="http://schemas.microsoft.com/office/drawing/2014/main" val="4277333281"/>
                    </a:ext>
                  </a:extLst>
                </a:gridCol>
                <a:gridCol w="514964">
                  <a:extLst>
                    <a:ext uri="{9D8B030D-6E8A-4147-A177-3AD203B41FA5}">
                      <a16:colId xmlns:a16="http://schemas.microsoft.com/office/drawing/2014/main" val="348176856"/>
                    </a:ext>
                  </a:extLst>
                </a:gridCol>
                <a:gridCol w="514964">
                  <a:extLst>
                    <a:ext uri="{9D8B030D-6E8A-4147-A177-3AD203B41FA5}">
                      <a16:colId xmlns:a16="http://schemas.microsoft.com/office/drawing/2014/main" val="306786257"/>
                    </a:ext>
                  </a:extLst>
                </a:gridCol>
                <a:gridCol w="514964">
                  <a:extLst>
                    <a:ext uri="{9D8B030D-6E8A-4147-A177-3AD203B41FA5}">
                      <a16:colId xmlns:a16="http://schemas.microsoft.com/office/drawing/2014/main" val="2116401052"/>
                    </a:ext>
                  </a:extLst>
                </a:gridCol>
                <a:gridCol w="514964">
                  <a:extLst>
                    <a:ext uri="{9D8B030D-6E8A-4147-A177-3AD203B41FA5}">
                      <a16:colId xmlns:a16="http://schemas.microsoft.com/office/drawing/2014/main" val="1367241812"/>
                    </a:ext>
                  </a:extLst>
                </a:gridCol>
                <a:gridCol w="514964">
                  <a:extLst>
                    <a:ext uri="{9D8B030D-6E8A-4147-A177-3AD203B41FA5}">
                      <a16:colId xmlns:a16="http://schemas.microsoft.com/office/drawing/2014/main" val="1965357452"/>
                    </a:ext>
                  </a:extLst>
                </a:gridCol>
                <a:gridCol w="514964">
                  <a:extLst>
                    <a:ext uri="{9D8B030D-6E8A-4147-A177-3AD203B41FA5}">
                      <a16:colId xmlns:a16="http://schemas.microsoft.com/office/drawing/2014/main" val="2530013435"/>
                    </a:ext>
                  </a:extLst>
                </a:gridCol>
                <a:gridCol w="514964">
                  <a:extLst>
                    <a:ext uri="{9D8B030D-6E8A-4147-A177-3AD203B41FA5}">
                      <a16:colId xmlns:a16="http://schemas.microsoft.com/office/drawing/2014/main" val="256383734"/>
                    </a:ext>
                  </a:extLst>
                </a:gridCol>
                <a:gridCol w="610328">
                  <a:extLst>
                    <a:ext uri="{9D8B030D-6E8A-4147-A177-3AD203B41FA5}">
                      <a16:colId xmlns:a16="http://schemas.microsoft.com/office/drawing/2014/main" val="1252913300"/>
                    </a:ext>
                  </a:extLst>
                </a:gridCol>
                <a:gridCol w="610328">
                  <a:extLst>
                    <a:ext uri="{9D8B030D-6E8A-4147-A177-3AD203B41FA5}">
                      <a16:colId xmlns:a16="http://schemas.microsoft.com/office/drawing/2014/main" val="3452944517"/>
                    </a:ext>
                  </a:extLst>
                </a:gridCol>
              </a:tblGrid>
              <a:tr h="577771">
                <a:tc>
                  <a:txBody>
                    <a:bodyPr/>
                    <a:lstStyle/>
                    <a:p>
                      <a:pPr algn="ctr" rtl="0" fontAlgn="t">
                        <a:buNone/>
                      </a:pPr>
                      <a:r>
                        <a:rPr lang="en-US" sz="1200" b="0" i="0" u="none" strike="noStrike">
                          <a:solidFill>
                            <a:srgbClr val="000000"/>
                          </a:solidFill>
                          <a:effectLst/>
                          <a:latin typeface="Times New Roman" panose="02020603050405020304" pitchFamily="18" charset="0"/>
                        </a:rPr>
                        <a:t>V</a:t>
                      </a:r>
                      <a:r>
                        <a:rPr lang="en-US" sz="1200" b="0" i="0" u="none" strike="noStrike" baseline="-25000">
                          <a:solidFill>
                            <a:srgbClr val="000000"/>
                          </a:solidFill>
                          <a:effectLst/>
                          <a:latin typeface="Times New Roman" panose="02020603050405020304" pitchFamily="18" charset="0"/>
                        </a:rPr>
                        <a:t>T</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E2F3"/>
                    </a:solid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ꞵ</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E2F3"/>
                    </a:solid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V</a:t>
                      </a:r>
                      <a:r>
                        <a:rPr lang="en-US" sz="1200" b="0" i="0" u="none" strike="noStrike" baseline="-25000">
                          <a:solidFill>
                            <a:srgbClr val="000000"/>
                          </a:solidFill>
                          <a:effectLst/>
                          <a:latin typeface="Times New Roman" panose="02020603050405020304" pitchFamily="18" charset="0"/>
                        </a:rPr>
                        <a:t>CC</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E2F3"/>
                    </a:solid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A</a:t>
                      </a:r>
                      <a:r>
                        <a:rPr lang="en-US" sz="1200" b="0" i="0" u="none" strike="noStrike" baseline="-25000">
                          <a:solidFill>
                            <a:srgbClr val="000000"/>
                          </a:solidFill>
                          <a:effectLst/>
                          <a:latin typeface="Times New Roman" panose="02020603050405020304" pitchFamily="18" charset="0"/>
                        </a:rPr>
                        <a:t>V1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E2F3"/>
                    </a:solid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A</a:t>
                      </a:r>
                      <a:r>
                        <a:rPr lang="en-US" sz="1200" b="0" i="0" u="none" strike="noStrike" baseline="-25000">
                          <a:solidFill>
                            <a:srgbClr val="000000"/>
                          </a:solidFill>
                          <a:effectLst/>
                          <a:latin typeface="Times New Roman" panose="02020603050405020304" pitchFamily="18" charset="0"/>
                        </a:rPr>
                        <a:t>V2</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E2F3"/>
                    </a:solid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A</a:t>
                      </a:r>
                      <a:r>
                        <a:rPr lang="en-US" sz="1200" b="0" i="0" u="none" strike="noStrike" baseline="-25000">
                          <a:solidFill>
                            <a:srgbClr val="000000"/>
                          </a:solidFill>
                          <a:effectLst/>
                          <a:latin typeface="Times New Roman" panose="02020603050405020304" pitchFamily="18" charset="0"/>
                        </a:rPr>
                        <a:t>V3</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E2F3"/>
                    </a:solid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V</a:t>
                      </a:r>
                      <a:r>
                        <a:rPr lang="en-US" sz="1200" b="0" i="0" u="none" strike="noStrike" baseline="-25000">
                          <a:solidFill>
                            <a:srgbClr val="000000"/>
                          </a:solidFill>
                          <a:effectLst/>
                          <a:latin typeface="Times New Roman" panose="02020603050405020304" pitchFamily="18" charset="0"/>
                        </a:rPr>
                        <a:t>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E2F3"/>
                    </a:solid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I</a:t>
                      </a:r>
                      <a:r>
                        <a:rPr lang="en-US" sz="1200" b="0" i="0" u="none" strike="noStrike" baseline="-25000">
                          <a:solidFill>
                            <a:srgbClr val="000000"/>
                          </a:solidFill>
                          <a:effectLst/>
                          <a:latin typeface="Times New Roman" panose="02020603050405020304" pitchFamily="18" charset="0"/>
                        </a:rPr>
                        <a:t>C</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E2F3"/>
                    </a:solid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V</a:t>
                      </a:r>
                      <a:r>
                        <a:rPr lang="en-US" sz="1200" b="0" i="0" u="none" strike="noStrike" baseline="-25000">
                          <a:solidFill>
                            <a:srgbClr val="000000"/>
                          </a:solidFill>
                          <a:effectLst/>
                          <a:latin typeface="Times New Roman" panose="02020603050405020304" pitchFamily="18" charset="0"/>
                        </a:rPr>
                        <a:t>BE</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E2F3"/>
                    </a:solid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ꞵ/(1+ꞵ)</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E2F3"/>
                    </a:solid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iR1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FE2F3"/>
                    </a:solidFill>
                  </a:tcPr>
                </a:tc>
                <a:extLst>
                  <a:ext uri="{0D108BD9-81ED-4DB2-BD59-A6C34878D82A}">
                    <a16:rowId xmlns:a16="http://schemas.microsoft.com/office/drawing/2014/main" val="2828402699"/>
                  </a:ext>
                </a:extLst>
              </a:tr>
              <a:tr h="577771">
                <a:tc>
                  <a:txBody>
                    <a:bodyPr/>
                    <a:lstStyle/>
                    <a:p>
                      <a:pPr algn="ctr" rtl="0" fontAlgn="t">
                        <a:buNone/>
                      </a:pPr>
                      <a:r>
                        <a:rPr lang="en-US" sz="1200" b="0" i="0" u="none" strike="noStrike">
                          <a:solidFill>
                            <a:srgbClr val="000000"/>
                          </a:solidFill>
                          <a:effectLst/>
                          <a:latin typeface="Times New Roman" panose="02020603050405020304" pitchFamily="18" charset="0"/>
                        </a:rPr>
                        <a:t>25 mV</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100</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12 V</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-15.6</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-16.8</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0.4 V</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1 mA</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0.7 V</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1</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1200" b="0" i="0" u="none" strike="noStrike">
                          <a:solidFill>
                            <a:srgbClr val="000000"/>
                          </a:solidFill>
                          <a:effectLst/>
                          <a:latin typeface="Times New Roman" panose="02020603050405020304" pitchFamily="18" charset="0"/>
                        </a:rPr>
                        <a:t>10Ib</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1262329"/>
                  </a:ext>
                </a:extLst>
              </a:tr>
            </a:tbl>
          </a:graphicData>
        </a:graphic>
      </p:graphicFrame>
      <p:sp>
        <p:nvSpPr>
          <p:cNvPr id="5" name="Rectangle 1">
            <a:extLst>
              <a:ext uri="{FF2B5EF4-FFF2-40B4-BE49-F238E27FC236}">
                <a16:creationId xmlns:a16="http://schemas.microsoft.com/office/drawing/2014/main" id="{B9517887-55A3-2A73-9B8D-1C641350CE32}"/>
              </a:ext>
            </a:extLst>
          </p:cNvPr>
          <p:cNvSpPr>
            <a:spLocks noChangeArrowheads="1"/>
          </p:cNvSpPr>
          <p:nvPr/>
        </p:nvSpPr>
        <p:spPr bwMode="auto">
          <a:xfrm>
            <a:off x="4091623" y="3651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22376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2EA45-64A2-38F2-12CB-56ECEB627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D568E-18F7-1E7A-D618-566038FBB81D}"/>
              </a:ext>
            </a:extLst>
          </p:cNvPr>
          <p:cNvSpPr>
            <a:spLocks noGrp="1"/>
          </p:cNvSpPr>
          <p:nvPr>
            <p:ph type="ctrTitle"/>
          </p:nvPr>
        </p:nvSpPr>
        <p:spPr/>
        <p:txBody>
          <a:bodyPr/>
          <a:lstStyle/>
          <a:p>
            <a:r>
              <a:rPr lang="en-US"/>
              <a:t>Circuit Schematic/Description</a:t>
            </a:r>
          </a:p>
        </p:txBody>
      </p:sp>
      <p:sp>
        <p:nvSpPr>
          <p:cNvPr id="3" name="Subtitle 2">
            <a:extLst>
              <a:ext uri="{FF2B5EF4-FFF2-40B4-BE49-F238E27FC236}">
                <a16:creationId xmlns:a16="http://schemas.microsoft.com/office/drawing/2014/main" id="{95630E3E-D08D-BCD9-E153-843BD40B342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3918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E8FA8E-ABF7-D5A1-ACFD-6EC8DF98B314}"/>
              </a:ext>
            </a:extLst>
          </p:cNvPr>
          <p:cNvSpPr>
            <a:spLocks noGrp="1"/>
          </p:cNvSpPr>
          <p:nvPr>
            <p:ph type="title"/>
          </p:nvPr>
        </p:nvSpPr>
        <p:spPr>
          <a:xfrm>
            <a:off x="612648" y="365125"/>
            <a:ext cx="6986015" cy="1776484"/>
          </a:xfrm>
        </p:spPr>
        <p:txBody>
          <a:bodyPr anchor="b">
            <a:normAutofit/>
          </a:bodyPr>
          <a:lstStyle/>
          <a:p>
            <a:r>
              <a:rPr lang="en-US" sz="5400"/>
              <a:t>Decoupled Stages of Amplifier</a:t>
            </a:r>
          </a:p>
        </p:txBody>
      </p:sp>
      <p:pic>
        <p:nvPicPr>
          <p:cNvPr id="2054" name="Picture 6" descr="A diagram of a circuit&#10;&#10;AI-generated content may be incorrect.">
            <a:extLst>
              <a:ext uri="{FF2B5EF4-FFF2-40B4-BE49-F238E27FC236}">
                <a16:creationId xmlns:a16="http://schemas.microsoft.com/office/drawing/2014/main" id="{8995865A-83D9-BD4A-8C3B-64290F3A27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707997" y="261991"/>
            <a:ext cx="2874859" cy="1890220"/>
          </a:xfrm>
          <a:prstGeom prst="rect">
            <a:avLst/>
          </a:prstGeom>
          <a:noFill/>
          <a:extLst>
            <a:ext uri="{909E8E84-426E-40DD-AFC4-6F175D3DCCD1}">
              <a14:hiddenFill xmlns:a14="http://schemas.microsoft.com/office/drawing/2010/main">
                <a:solidFill>
                  <a:srgbClr val="FFFFFF"/>
                </a:solidFill>
              </a14:hiddenFill>
            </a:ext>
          </a:extLst>
        </p:spPr>
      </p:pic>
      <p:sp>
        <p:nvSpPr>
          <p:cNvPr id="2061"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sX0" fmla="*/ 0 w 4343400"/>
              <a:gd name="csY0" fmla="*/ 0 h 18288"/>
              <a:gd name="csX1" fmla="*/ 577052 w 4343400"/>
              <a:gd name="csY1" fmla="*/ 0 h 18288"/>
              <a:gd name="csX2" fmla="*/ 1067235 w 4343400"/>
              <a:gd name="csY2" fmla="*/ 0 h 18288"/>
              <a:gd name="csX3" fmla="*/ 1600853 w 4343400"/>
              <a:gd name="csY3" fmla="*/ 0 h 18288"/>
              <a:gd name="csX4" fmla="*/ 2264773 w 4343400"/>
              <a:gd name="csY4" fmla="*/ 0 h 18288"/>
              <a:gd name="csX5" fmla="*/ 2841825 w 4343400"/>
              <a:gd name="csY5" fmla="*/ 0 h 18288"/>
              <a:gd name="csX6" fmla="*/ 3375442 w 4343400"/>
              <a:gd name="csY6" fmla="*/ 0 h 18288"/>
              <a:gd name="csX7" fmla="*/ 4343400 w 4343400"/>
              <a:gd name="csY7" fmla="*/ 0 h 18288"/>
              <a:gd name="csX8" fmla="*/ 4343400 w 4343400"/>
              <a:gd name="csY8" fmla="*/ 18288 h 18288"/>
              <a:gd name="csX9" fmla="*/ 3722914 w 4343400"/>
              <a:gd name="csY9" fmla="*/ 18288 h 18288"/>
              <a:gd name="csX10" fmla="*/ 3189297 w 4343400"/>
              <a:gd name="csY10" fmla="*/ 18288 h 18288"/>
              <a:gd name="csX11" fmla="*/ 2481943 w 4343400"/>
              <a:gd name="csY11" fmla="*/ 18288 h 18288"/>
              <a:gd name="csX12" fmla="*/ 1904891 w 4343400"/>
              <a:gd name="csY12" fmla="*/ 18288 h 18288"/>
              <a:gd name="csX13" fmla="*/ 1414707 w 4343400"/>
              <a:gd name="csY13" fmla="*/ 18288 h 18288"/>
              <a:gd name="csX14" fmla="*/ 750788 w 4343400"/>
              <a:gd name="csY14" fmla="*/ 18288 h 18288"/>
              <a:gd name="csX15" fmla="*/ 0 w 4343400"/>
              <a:gd name="csY15" fmla="*/ 18288 h 18288"/>
              <a:gd name="csX16" fmla="*/ 0 w 43434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E32B7A-CBEF-63CC-F870-2D01E65B5589}"/>
              </a:ext>
            </a:extLst>
          </p:cNvPr>
          <p:cNvSpPr>
            <a:spLocks noGrp="1"/>
          </p:cNvSpPr>
          <p:nvPr>
            <p:ph idx="1"/>
          </p:nvPr>
        </p:nvSpPr>
        <p:spPr>
          <a:xfrm>
            <a:off x="612648" y="2504819"/>
            <a:ext cx="6986016" cy="3672144"/>
          </a:xfrm>
        </p:spPr>
        <p:txBody>
          <a:bodyPr>
            <a:normAutofit lnSpcReduction="10000"/>
          </a:bodyPr>
          <a:lstStyle/>
          <a:p>
            <a:r>
              <a:rPr lang="en-US" sz="2200"/>
              <a:t>There are three stages to the amplifier:</a:t>
            </a:r>
          </a:p>
          <a:p>
            <a:pPr lvl="1"/>
            <a:r>
              <a:rPr lang="en-US" sz="2200"/>
              <a:t>Stage 1 is a common-emitter amplifier circuit (top)</a:t>
            </a:r>
          </a:p>
          <a:p>
            <a:pPr lvl="1"/>
            <a:r>
              <a:rPr lang="en-US" sz="2200"/>
              <a:t>Stage 2 is also a common-emitter amplifier circuit  (center)</a:t>
            </a:r>
          </a:p>
          <a:p>
            <a:pPr lvl="1"/>
            <a:r>
              <a:rPr lang="en-US" sz="2200"/>
              <a:t>Stage 3 is a common-collector circuit used as a buffer stage (bottom)</a:t>
            </a:r>
          </a:p>
          <a:p>
            <a:r>
              <a:rPr lang="en-US" sz="2200"/>
              <a:t>Each stage has an individual gain:</a:t>
            </a:r>
          </a:p>
          <a:p>
            <a:pPr lvl="1"/>
            <a:r>
              <a:rPr lang="en-US" sz="1800"/>
              <a:t> Av1 = -15.6; Av2 = -16.8; Av3 = 1</a:t>
            </a:r>
          </a:p>
          <a:p>
            <a:pPr lvl="1"/>
            <a:r>
              <a:rPr lang="en-US" sz="1800"/>
              <a:t>These separate gains serve to realize a final gain that would otherwise be impossible using a single transistor. </a:t>
            </a:r>
          </a:p>
          <a:p>
            <a:pPr lvl="1"/>
            <a:r>
              <a:rPr lang="en-US" sz="1800"/>
              <a:t>The third stage, having a gain of 1, serves to change impedance output without any voltage loss</a:t>
            </a:r>
          </a:p>
        </p:txBody>
      </p:sp>
      <p:pic>
        <p:nvPicPr>
          <p:cNvPr id="2050" name="Picture 2" descr="A diagram of a circuit&#10;&#10;AI-generated content may be incorrect.">
            <a:extLst>
              <a:ext uri="{FF2B5EF4-FFF2-40B4-BE49-F238E27FC236}">
                <a16:creationId xmlns:a16="http://schemas.microsoft.com/office/drawing/2014/main" id="{3EAFD6B5-FCFF-7308-1CD2-3683B2BD74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03543" y="2310086"/>
            <a:ext cx="1885494" cy="18902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diagram of a circuit&#10;&#10;AI-generated content may be incorrect.">
            <a:extLst>
              <a:ext uri="{FF2B5EF4-FFF2-40B4-BE49-F238E27FC236}">
                <a16:creationId xmlns:a16="http://schemas.microsoft.com/office/drawing/2014/main" id="{F6C7DB78-56A9-3743-880B-626397B4AE1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771585" y="4358181"/>
            <a:ext cx="2749410" cy="189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933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83969-7BD5-E910-60D8-6B513BE2EEBD}"/>
              </a:ext>
            </a:extLst>
          </p:cNvPr>
          <p:cNvSpPr>
            <a:spLocks noGrp="1"/>
          </p:cNvSpPr>
          <p:nvPr>
            <p:ph type="title"/>
          </p:nvPr>
        </p:nvSpPr>
        <p:spPr>
          <a:xfrm>
            <a:off x="630936" y="502920"/>
            <a:ext cx="3419856" cy="1463040"/>
          </a:xfrm>
        </p:spPr>
        <p:txBody>
          <a:bodyPr anchor="ctr">
            <a:normAutofit/>
          </a:bodyPr>
          <a:lstStyle/>
          <a:p>
            <a:r>
              <a:rPr lang="en-US" sz="3700"/>
              <a:t>Cascaded Amplifier Circuit</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E7B7D2-3DE9-8228-CF22-1C0CBD80DB54}"/>
              </a:ext>
            </a:extLst>
          </p:cNvPr>
          <p:cNvSpPr>
            <a:spLocks noGrp="1"/>
          </p:cNvSpPr>
          <p:nvPr>
            <p:ph idx="1"/>
          </p:nvPr>
        </p:nvSpPr>
        <p:spPr>
          <a:xfrm>
            <a:off x="4654295" y="502920"/>
            <a:ext cx="6894576" cy="1463040"/>
          </a:xfrm>
        </p:spPr>
        <p:txBody>
          <a:bodyPr anchor="ctr">
            <a:normAutofit/>
          </a:bodyPr>
          <a:lstStyle/>
          <a:p>
            <a:r>
              <a:rPr lang="en-US" sz="2200"/>
              <a:t>When all three stages of the amplifier are cascaded together, they ideally output a final gain of all the individual gains multiplied. In our case, the ideal final gain would be 15.6 * 16.8 * 1 = 262.08.</a:t>
            </a:r>
          </a:p>
        </p:txBody>
      </p:sp>
      <p:pic>
        <p:nvPicPr>
          <p:cNvPr id="5" name="Picture 4" descr="A screenshot of a computer&#10;&#10;AI-generated content may be incorrect.">
            <a:extLst>
              <a:ext uri="{FF2B5EF4-FFF2-40B4-BE49-F238E27FC236}">
                <a16:creationId xmlns:a16="http://schemas.microsoft.com/office/drawing/2014/main" id="{6EB5F73F-4185-96DB-04A2-CB65E4E984E8}"/>
              </a:ext>
            </a:extLst>
          </p:cNvPr>
          <p:cNvPicPr>
            <a:picLocks noChangeAspect="1"/>
          </p:cNvPicPr>
          <p:nvPr/>
        </p:nvPicPr>
        <p:blipFill>
          <a:blip r:embed="rId2"/>
          <a:stretch>
            <a:fillRect/>
          </a:stretch>
        </p:blipFill>
        <p:spPr>
          <a:xfrm>
            <a:off x="1348165" y="2290936"/>
            <a:ext cx="9483478" cy="3959352"/>
          </a:xfrm>
          <a:prstGeom prst="rect">
            <a:avLst/>
          </a:prstGeom>
        </p:spPr>
      </p:pic>
    </p:spTree>
    <p:extLst>
      <p:ext uri="{BB962C8B-B14F-4D97-AF65-F5344CB8AC3E}">
        <p14:creationId xmlns:p14="http://schemas.microsoft.com/office/powerpoint/2010/main" val="3960821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C69F2-285B-A680-DC6F-B1188A46E4E7}"/>
              </a:ext>
            </a:extLst>
          </p:cNvPr>
          <p:cNvSpPr>
            <a:spLocks noGrp="1"/>
          </p:cNvSpPr>
          <p:nvPr>
            <p:ph type="title"/>
          </p:nvPr>
        </p:nvSpPr>
        <p:spPr>
          <a:xfrm>
            <a:off x="630936" y="502920"/>
            <a:ext cx="3419856" cy="1463040"/>
          </a:xfrm>
        </p:spPr>
        <p:txBody>
          <a:bodyPr anchor="ctr">
            <a:normAutofit/>
          </a:bodyPr>
          <a:lstStyle/>
          <a:p>
            <a:r>
              <a:rPr lang="en-US" sz="4800"/>
              <a:t>Impedance Bridging</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9286404-C1D5-A13A-3EF9-3518BEA94735}"/>
              </a:ext>
            </a:extLst>
          </p:cNvPr>
          <p:cNvSpPr>
            <a:spLocks noGrp="1"/>
          </p:cNvSpPr>
          <p:nvPr>
            <p:ph idx="1"/>
          </p:nvPr>
        </p:nvSpPr>
        <p:spPr>
          <a:xfrm>
            <a:off x="4654295" y="502920"/>
            <a:ext cx="6894576" cy="1463040"/>
          </a:xfrm>
        </p:spPr>
        <p:txBody>
          <a:bodyPr anchor="ctr">
            <a:normAutofit/>
          </a:bodyPr>
          <a:lstStyle/>
          <a:p>
            <a:r>
              <a:rPr lang="en-US" sz="1500"/>
              <a:t>After the Analysis Calculation portion of the design project, there was an effort to impedance bridge between each stage to achieve the desired gain.</a:t>
            </a:r>
          </a:p>
          <a:p>
            <a:pPr lvl="1"/>
            <a:r>
              <a:rPr lang="en-US" sz="1500"/>
              <a:t>This process involved altering resistor values within each stage to change the output impedances, as well as altering the input impedances so that each input impedance was 10x the previous stage’s output impedance.</a:t>
            </a:r>
          </a:p>
        </p:txBody>
      </p:sp>
      <p:pic>
        <p:nvPicPr>
          <p:cNvPr id="5" name="Picture 4">
            <a:extLst>
              <a:ext uri="{FF2B5EF4-FFF2-40B4-BE49-F238E27FC236}">
                <a16:creationId xmlns:a16="http://schemas.microsoft.com/office/drawing/2014/main" id="{B856E141-7C24-444C-A8F9-F4AB1306C5A7}"/>
              </a:ext>
            </a:extLst>
          </p:cNvPr>
          <p:cNvPicPr>
            <a:picLocks noChangeAspect="1"/>
          </p:cNvPicPr>
          <p:nvPr/>
        </p:nvPicPr>
        <p:blipFill>
          <a:blip r:embed="rId2"/>
          <a:stretch>
            <a:fillRect/>
          </a:stretch>
        </p:blipFill>
        <p:spPr>
          <a:xfrm>
            <a:off x="2108200" y="2108055"/>
            <a:ext cx="7975600" cy="4486275"/>
          </a:xfrm>
          <a:prstGeom prst="rect">
            <a:avLst/>
          </a:prstGeom>
        </p:spPr>
      </p:pic>
    </p:spTree>
    <p:extLst>
      <p:ext uri="{BB962C8B-B14F-4D97-AF65-F5344CB8AC3E}">
        <p14:creationId xmlns:p14="http://schemas.microsoft.com/office/powerpoint/2010/main" val="121221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4A671-6974-BB3C-EF73-B88A644EA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17513-6138-38E5-1DB3-D0CAD9795106}"/>
              </a:ext>
            </a:extLst>
          </p:cNvPr>
          <p:cNvSpPr>
            <a:spLocks noGrp="1"/>
          </p:cNvSpPr>
          <p:nvPr>
            <p:ph type="ctrTitle"/>
          </p:nvPr>
        </p:nvSpPr>
        <p:spPr/>
        <p:txBody>
          <a:bodyPr/>
          <a:lstStyle/>
          <a:p>
            <a:r>
              <a:rPr lang="en-US"/>
              <a:t>Analysis Calculations</a:t>
            </a:r>
          </a:p>
        </p:txBody>
      </p:sp>
      <p:sp>
        <p:nvSpPr>
          <p:cNvPr id="3" name="Subtitle 2">
            <a:extLst>
              <a:ext uri="{FF2B5EF4-FFF2-40B4-BE49-F238E27FC236}">
                <a16:creationId xmlns:a16="http://schemas.microsoft.com/office/drawing/2014/main" id="{73259DA4-5CEB-D615-F494-0E4115E60FE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4804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BF61-B245-1AAC-0F56-0AC425D335A4}"/>
              </a:ext>
            </a:extLst>
          </p:cNvPr>
          <p:cNvSpPr>
            <a:spLocks noGrp="1"/>
          </p:cNvSpPr>
          <p:nvPr>
            <p:ph type="title"/>
          </p:nvPr>
        </p:nvSpPr>
        <p:spPr>
          <a:xfrm>
            <a:off x="838200" y="365125"/>
            <a:ext cx="5962186" cy="1353441"/>
          </a:xfrm>
        </p:spPr>
        <p:txBody>
          <a:bodyPr/>
          <a:lstStyle/>
          <a:p>
            <a:r>
              <a:rPr lang="en-US"/>
              <a:t>Stage 1 and 2 Analysis</a:t>
            </a:r>
          </a:p>
        </p:txBody>
      </p:sp>
      <p:pic>
        <p:nvPicPr>
          <p:cNvPr id="4" name="Content Placeholder 3">
            <a:extLst>
              <a:ext uri="{FF2B5EF4-FFF2-40B4-BE49-F238E27FC236}">
                <a16:creationId xmlns:a16="http://schemas.microsoft.com/office/drawing/2014/main" id="{48836AC0-9862-B390-82B6-C279F4A2E8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2582" y="0"/>
            <a:ext cx="5309418" cy="6858000"/>
          </a:xfrm>
          <a:prstGeom prst="rect">
            <a:avLst/>
          </a:prstGeom>
        </p:spPr>
      </p:pic>
      <p:sp>
        <p:nvSpPr>
          <p:cNvPr id="5" name="TextBox 4">
            <a:extLst>
              <a:ext uri="{FF2B5EF4-FFF2-40B4-BE49-F238E27FC236}">
                <a16:creationId xmlns:a16="http://schemas.microsoft.com/office/drawing/2014/main" id="{B8BD2F1B-CD36-A368-938F-68E1541ABF5E}"/>
              </a:ext>
            </a:extLst>
          </p:cNvPr>
          <p:cNvSpPr txBox="1"/>
          <p:nvPr/>
        </p:nvSpPr>
        <p:spPr>
          <a:xfrm>
            <a:off x="833605" y="2274164"/>
            <a:ext cx="579030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tx1">
                    <a:lumMod val="95000"/>
                    <a:lumOff val="5000"/>
                  </a:schemeClr>
                </a:solidFill>
              </a:rPr>
              <a:t>Analysis for Stages 1 and 2 are identical, given they are the same circuit</a:t>
            </a:r>
          </a:p>
          <a:p>
            <a:pPr marL="285750" indent="-285750">
              <a:buFont typeface="Arial"/>
              <a:buChar char="•"/>
            </a:pPr>
            <a:r>
              <a:rPr lang="en-US">
                <a:solidFill>
                  <a:schemeClr val="tx1">
                    <a:lumMod val="95000"/>
                    <a:lumOff val="5000"/>
                  </a:schemeClr>
                </a:solidFill>
              </a:rPr>
              <a:t>For the DC Analysis of our circuits, we assumed the current through R1 was equal to 10 times the base current</a:t>
            </a:r>
          </a:p>
          <a:p>
            <a:pPr marL="285750" indent="-285750">
              <a:buFont typeface="Arial"/>
              <a:buChar char="•"/>
            </a:pPr>
            <a:r>
              <a:rPr lang="en-US">
                <a:solidFill>
                  <a:schemeClr val="tx1">
                    <a:lumMod val="95000"/>
                    <a:lumOff val="5000"/>
                  </a:schemeClr>
                </a:solidFill>
              </a:rPr>
              <a:t>The only thing that is different between these two stages is the gain</a:t>
            </a:r>
          </a:p>
          <a:p>
            <a:pPr marL="285750" indent="-285750">
              <a:buFont typeface="Arial"/>
              <a:buChar char="•"/>
            </a:pPr>
            <a:endParaRPr lang="en-US">
              <a:solidFill>
                <a:schemeClr val="tx1">
                  <a:lumMod val="95000"/>
                  <a:lumOff val="5000"/>
                </a:schemeClr>
              </a:solidFill>
            </a:endParaRPr>
          </a:p>
        </p:txBody>
      </p:sp>
    </p:spTree>
    <p:extLst>
      <p:ext uri="{BB962C8B-B14F-4D97-AF65-F5344CB8AC3E}">
        <p14:creationId xmlns:p14="http://schemas.microsoft.com/office/powerpoint/2010/main" val="3019118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0</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EECE 315 Design Project - 3-Stage Audio Amplifier</vt:lpstr>
      <vt:lpstr>Review</vt:lpstr>
      <vt:lpstr>Introduction </vt:lpstr>
      <vt:lpstr>Circuit Schematic/Description</vt:lpstr>
      <vt:lpstr>Decoupled Stages of Amplifier</vt:lpstr>
      <vt:lpstr>Cascaded Amplifier Circuit</vt:lpstr>
      <vt:lpstr>Impedance Bridging</vt:lpstr>
      <vt:lpstr>Analysis Calculations</vt:lpstr>
      <vt:lpstr>Stage 1 and 2 Analysis</vt:lpstr>
      <vt:lpstr>Stage 3 Analysis</vt:lpstr>
      <vt:lpstr>MATLAB </vt:lpstr>
      <vt:lpstr>Simulations</vt:lpstr>
      <vt:lpstr>Stage 1 Decoupled</vt:lpstr>
      <vt:lpstr>Stage 2 Decoupled</vt:lpstr>
      <vt:lpstr>Stage 3 Decoupled</vt:lpstr>
      <vt:lpstr>Fully Cascaded Amplifier (Before Impedance Bridging)</vt:lpstr>
      <vt:lpstr>Fully Cascaded Amplifier (After Impedance Bridging)</vt:lpstr>
      <vt:lpstr>Experiments and Implemented Circuits</vt:lpstr>
      <vt:lpstr>Stages of Experimental Process</vt:lpstr>
      <vt:lpstr>Conclusion</vt:lpstr>
      <vt:lpstr>Iterative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EECE 315 Design Project - 3-Stage Audio Amplifier</dc:title>
  <dc:creator>Adrian Moreno Talavera</dc:creator>
  <cp:revision>1</cp:revision>
  <dcterms:created xsi:type="dcterms:W3CDTF">2025-12-08T01:14:14Z</dcterms:created>
  <dcterms:modified xsi:type="dcterms:W3CDTF">2025-12-13T06:31:38Z</dcterms:modified>
</cp:coreProperties>
</file>